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2" r:id="rId9"/>
    <p:sldId id="263" r:id="rId10"/>
    <p:sldId id="267" r:id="rId11"/>
    <p:sldId id="265" r:id="rId12"/>
    <p:sldId id="266" r:id="rId13"/>
    <p:sldId id="270" r:id="rId14"/>
    <p:sldId id="271" r:id="rId15"/>
    <p:sldId id="309" r:id="rId16"/>
    <p:sldId id="310" r:id="rId17"/>
    <p:sldId id="268" r:id="rId18"/>
    <p:sldId id="272" r:id="rId19"/>
    <p:sldId id="274" r:id="rId20"/>
    <p:sldId id="273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20" r:id="rId61"/>
    <p:sldId id="319" r:id="rId62"/>
    <p:sldId id="322" r:id="rId63"/>
    <p:sldId id="323" r:id="rId64"/>
    <p:sldId id="324" r:id="rId65"/>
    <p:sldId id="325" r:id="rId66"/>
    <p:sldId id="327" r:id="rId67"/>
    <p:sldId id="326" r:id="rId68"/>
    <p:sldId id="328" r:id="rId69"/>
    <p:sldId id="330" r:id="rId70"/>
    <p:sldId id="331" r:id="rId71"/>
    <p:sldId id="332" r:id="rId72"/>
    <p:sldId id="333" r:id="rId73"/>
    <p:sldId id="329" r:id="rId7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26DCE-6FD9-4E39-8DF9-E2A5FD2E982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7B5FF33-FBEC-4D2D-AE53-79B755E258FB}">
      <dgm:prSet phldrT="[Metin]"/>
      <dgm:spPr/>
      <dgm:t>
        <a:bodyPr/>
        <a:lstStyle/>
        <a:p>
          <a:r>
            <a:rPr lang="tr-TR" dirty="0" smtClean="0"/>
            <a:t>KALP</a:t>
          </a:r>
          <a:endParaRPr lang="tr-TR" dirty="0"/>
        </a:p>
      </dgm:t>
    </dgm:pt>
    <dgm:pt modelId="{17F23849-0540-4909-9833-506AB2D9B241}" type="parTrans" cxnId="{C2C0F708-061A-463C-B7F5-77A1FFA40F09}">
      <dgm:prSet/>
      <dgm:spPr/>
      <dgm:t>
        <a:bodyPr/>
        <a:lstStyle/>
        <a:p>
          <a:endParaRPr lang="tr-TR"/>
        </a:p>
      </dgm:t>
    </dgm:pt>
    <dgm:pt modelId="{477A4276-006C-45B8-8107-6104D0CC83D4}" type="sibTrans" cxnId="{C2C0F708-061A-463C-B7F5-77A1FFA40F09}">
      <dgm:prSet/>
      <dgm:spPr/>
      <dgm:t>
        <a:bodyPr/>
        <a:lstStyle/>
        <a:p>
          <a:endParaRPr lang="tr-TR"/>
        </a:p>
      </dgm:t>
    </dgm:pt>
    <dgm:pt modelId="{5AE04E1C-3CD4-4750-85E0-15B8345A04DB}">
      <dgm:prSet phldrT="[Metin]"/>
      <dgm:spPr/>
      <dgm:t>
        <a:bodyPr/>
        <a:lstStyle/>
        <a:p>
          <a:r>
            <a:rPr lang="tr-TR" dirty="0" smtClean="0"/>
            <a:t>Kanın akışı için gerekli itici gücü sağlar</a:t>
          </a:r>
          <a:endParaRPr lang="tr-TR" dirty="0"/>
        </a:p>
      </dgm:t>
    </dgm:pt>
    <dgm:pt modelId="{5B240CC9-FA95-409D-9AAF-57361531739A}" type="parTrans" cxnId="{54ED769B-709E-4071-9E5D-8B10A9C7E49E}">
      <dgm:prSet/>
      <dgm:spPr/>
      <dgm:t>
        <a:bodyPr/>
        <a:lstStyle/>
        <a:p>
          <a:endParaRPr lang="tr-TR"/>
        </a:p>
      </dgm:t>
    </dgm:pt>
    <dgm:pt modelId="{B6882026-F0D0-4FD0-A3CF-7BC860C0E16C}" type="sibTrans" cxnId="{54ED769B-709E-4071-9E5D-8B10A9C7E49E}">
      <dgm:prSet/>
      <dgm:spPr/>
      <dgm:t>
        <a:bodyPr/>
        <a:lstStyle/>
        <a:p>
          <a:endParaRPr lang="tr-TR"/>
        </a:p>
      </dgm:t>
    </dgm:pt>
    <dgm:pt modelId="{341806C6-4320-4B0C-A33A-D87CBB2EEF01}">
      <dgm:prSet phldrT="[Metin]" phldr="1"/>
      <dgm:spPr/>
      <dgm:t>
        <a:bodyPr/>
        <a:lstStyle/>
        <a:p>
          <a:endParaRPr lang="tr-TR"/>
        </a:p>
      </dgm:t>
    </dgm:pt>
    <dgm:pt modelId="{CB673CD8-3A5A-4BED-BADF-C07589937855}" type="parTrans" cxnId="{BC0258C5-5492-42FF-93D5-160F25019339}">
      <dgm:prSet/>
      <dgm:spPr/>
      <dgm:t>
        <a:bodyPr/>
        <a:lstStyle/>
        <a:p>
          <a:endParaRPr lang="tr-TR"/>
        </a:p>
      </dgm:t>
    </dgm:pt>
    <dgm:pt modelId="{2EE2541D-8A9B-4E14-8EA9-139245E1D788}" type="sibTrans" cxnId="{BC0258C5-5492-42FF-93D5-160F25019339}">
      <dgm:prSet/>
      <dgm:spPr/>
      <dgm:t>
        <a:bodyPr/>
        <a:lstStyle/>
        <a:p>
          <a:endParaRPr lang="tr-TR"/>
        </a:p>
      </dgm:t>
    </dgm:pt>
    <dgm:pt modelId="{820FAFA2-6C67-464C-8E7F-89FE2EAC3CC0}">
      <dgm:prSet phldrT="[Metin]"/>
      <dgm:spPr/>
      <dgm:t>
        <a:bodyPr/>
        <a:lstStyle/>
        <a:p>
          <a:r>
            <a:rPr lang="tr-TR" dirty="0" smtClean="0"/>
            <a:t>DAMARLAR</a:t>
          </a:r>
          <a:endParaRPr lang="tr-TR" dirty="0"/>
        </a:p>
      </dgm:t>
    </dgm:pt>
    <dgm:pt modelId="{CB413F6C-AFAA-4069-A4B7-662340D188B6}" type="parTrans" cxnId="{EDFC4EAD-CE5E-4475-8D40-8CF60DEC6C59}">
      <dgm:prSet/>
      <dgm:spPr/>
      <dgm:t>
        <a:bodyPr/>
        <a:lstStyle/>
        <a:p>
          <a:endParaRPr lang="tr-TR"/>
        </a:p>
      </dgm:t>
    </dgm:pt>
    <dgm:pt modelId="{166983B7-27EF-4FD6-81FE-C0EF0F76FDEE}" type="sibTrans" cxnId="{EDFC4EAD-CE5E-4475-8D40-8CF60DEC6C59}">
      <dgm:prSet/>
      <dgm:spPr/>
      <dgm:t>
        <a:bodyPr/>
        <a:lstStyle/>
        <a:p>
          <a:endParaRPr lang="tr-TR"/>
        </a:p>
      </dgm:t>
    </dgm:pt>
    <dgm:pt modelId="{1D61380B-38F9-4C8B-892E-2D74083B9814}">
      <dgm:prSet phldrT="[Metin]"/>
      <dgm:spPr/>
      <dgm:t>
        <a:bodyPr/>
        <a:lstStyle/>
        <a:p>
          <a:r>
            <a:rPr lang="tr-TR" dirty="0" smtClean="0"/>
            <a:t>Kanın tüm hücrelere kadar yayılmasını sağlar</a:t>
          </a:r>
          <a:endParaRPr lang="tr-TR" dirty="0"/>
        </a:p>
      </dgm:t>
    </dgm:pt>
    <dgm:pt modelId="{1D614C1A-A057-491E-9415-5EEA018EC809}" type="parTrans" cxnId="{B1687415-B202-4117-B054-96A2598DF7C9}">
      <dgm:prSet/>
      <dgm:spPr/>
      <dgm:t>
        <a:bodyPr/>
        <a:lstStyle/>
        <a:p>
          <a:endParaRPr lang="tr-TR"/>
        </a:p>
      </dgm:t>
    </dgm:pt>
    <dgm:pt modelId="{36F449CB-30AF-44D4-836E-BB0001C41281}" type="sibTrans" cxnId="{B1687415-B202-4117-B054-96A2598DF7C9}">
      <dgm:prSet/>
      <dgm:spPr/>
      <dgm:t>
        <a:bodyPr/>
        <a:lstStyle/>
        <a:p>
          <a:endParaRPr lang="tr-TR"/>
        </a:p>
      </dgm:t>
    </dgm:pt>
    <dgm:pt modelId="{E9784DC1-B8E9-4E80-BF3E-262C6C9AE85D}">
      <dgm:prSet phldrT="[Metin]" phldr="1"/>
      <dgm:spPr/>
      <dgm:t>
        <a:bodyPr/>
        <a:lstStyle/>
        <a:p>
          <a:endParaRPr lang="tr-TR"/>
        </a:p>
      </dgm:t>
    </dgm:pt>
    <dgm:pt modelId="{2D217908-5B11-4EB7-B9F4-D677808D3889}" type="parTrans" cxnId="{D4EBE97A-A9EB-49E7-A0C4-BB513B6E33A2}">
      <dgm:prSet/>
      <dgm:spPr/>
      <dgm:t>
        <a:bodyPr/>
        <a:lstStyle/>
        <a:p>
          <a:endParaRPr lang="tr-TR"/>
        </a:p>
      </dgm:t>
    </dgm:pt>
    <dgm:pt modelId="{7BC0EBC4-5A80-4EC4-9A6B-DF7F98239C92}" type="sibTrans" cxnId="{D4EBE97A-A9EB-49E7-A0C4-BB513B6E33A2}">
      <dgm:prSet/>
      <dgm:spPr/>
      <dgm:t>
        <a:bodyPr/>
        <a:lstStyle/>
        <a:p>
          <a:endParaRPr lang="tr-TR"/>
        </a:p>
      </dgm:t>
    </dgm:pt>
    <dgm:pt modelId="{D07C65B6-08A0-4043-A343-9503530E5733}">
      <dgm:prSet phldrT="[Metin]"/>
      <dgm:spPr/>
      <dgm:t>
        <a:bodyPr/>
        <a:lstStyle/>
        <a:p>
          <a:r>
            <a:rPr lang="tr-TR" dirty="0" smtClean="0"/>
            <a:t>KAN</a:t>
          </a:r>
          <a:endParaRPr lang="tr-TR" dirty="0"/>
        </a:p>
      </dgm:t>
    </dgm:pt>
    <dgm:pt modelId="{9DCCA2D4-E8DE-43B3-8C86-30D8AC99E6DD}" type="parTrans" cxnId="{BB00527B-E4F9-4BAE-BB13-4BDCCFD1F3BE}">
      <dgm:prSet/>
      <dgm:spPr/>
      <dgm:t>
        <a:bodyPr/>
        <a:lstStyle/>
        <a:p>
          <a:endParaRPr lang="tr-TR"/>
        </a:p>
      </dgm:t>
    </dgm:pt>
    <dgm:pt modelId="{2F5B64A9-7996-49F3-89A5-E5356984F350}" type="sibTrans" cxnId="{BB00527B-E4F9-4BAE-BB13-4BDCCFD1F3BE}">
      <dgm:prSet/>
      <dgm:spPr/>
      <dgm:t>
        <a:bodyPr/>
        <a:lstStyle/>
        <a:p>
          <a:endParaRPr lang="tr-TR"/>
        </a:p>
      </dgm:t>
    </dgm:pt>
    <dgm:pt modelId="{CF0309A9-CEFB-489C-B4B4-CEFCD8084275}">
      <dgm:prSet phldrT="[Metin]"/>
      <dgm:spPr/>
      <dgm:t>
        <a:bodyPr/>
        <a:lstStyle/>
        <a:p>
          <a:r>
            <a:rPr lang="tr-TR" dirty="0" smtClean="0"/>
            <a:t>Madde taşınmasını sağlar</a:t>
          </a:r>
          <a:endParaRPr lang="tr-TR" dirty="0"/>
        </a:p>
      </dgm:t>
    </dgm:pt>
    <dgm:pt modelId="{84B78C2B-6671-4FAF-901F-F23763D9A1B1}" type="parTrans" cxnId="{DC3556D6-D39B-499B-9964-239FB5659A06}">
      <dgm:prSet/>
      <dgm:spPr/>
      <dgm:t>
        <a:bodyPr/>
        <a:lstStyle/>
        <a:p>
          <a:endParaRPr lang="tr-TR"/>
        </a:p>
      </dgm:t>
    </dgm:pt>
    <dgm:pt modelId="{89C6544E-9F39-43D9-92F6-05881AF1F3C9}" type="sibTrans" cxnId="{DC3556D6-D39B-499B-9964-239FB5659A06}">
      <dgm:prSet/>
      <dgm:spPr/>
      <dgm:t>
        <a:bodyPr/>
        <a:lstStyle/>
        <a:p>
          <a:endParaRPr lang="tr-TR"/>
        </a:p>
      </dgm:t>
    </dgm:pt>
    <dgm:pt modelId="{7DFF9F95-DA02-4869-8B3E-5363CD951204}">
      <dgm:prSet phldrT="[Metin]" phldr="1"/>
      <dgm:spPr/>
      <dgm:t>
        <a:bodyPr/>
        <a:lstStyle/>
        <a:p>
          <a:endParaRPr lang="tr-TR"/>
        </a:p>
      </dgm:t>
    </dgm:pt>
    <dgm:pt modelId="{219069C6-B0B8-405F-B7E8-2E6D8DCBCF55}" type="parTrans" cxnId="{FB8CD39C-F43A-4ABD-9907-E5129C893937}">
      <dgm:prSet/>
      <dgm:spPr/>
      <dgm:t>
        <a:bodyPr/>
        <a:lstStyle/>
        <a:p>
          <a:endParaRPr lang="tr-TR"/>
        </a:p>
      </dgm:t>
    </dgm:pt>
    <dgm:pt modelId="{FF0397E8-3C9C-4C8D-BB72-A052CA7C9178}" type="sibTrans" cxnId="{FB8CD39C-F43A-4ABD-9907-E5129C893937}">
      <dgm:prSet/>
      <dgm:spPr/>
      <dgm:t>
        <a:bodyPr/>
        <a:lstStyle/>
        <a:p>
          <a:endParaRPr lang="tr-TR"/>
        </a:p>
      </dgm:t>
    </dgm:pt>
    <dgm:pt modelId="{6ACCA267-FCA2-404E-BA5A-B4045FC80695}" type="pres">
      <dgm:prSet presAssocID="{ECD26DCE-6FD9-4E39-8DF9-E2A5FD2E982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CF326009-7CAD-4CB5-9ED9-2005DC4A2449}" type="pres">
      <dgm:prSet presAssocID="{D7B5FF33-FBEC-4D2D-AE53-79B755E258FB}" presName="comp" presStyleCnt="0"/>
      <dgm:spPr/>
    </dgm:pt>
    <dgm:pt modelId="{9906AB47-77DD-4F18-8F9F-27FCA4DD5B47}" type="pres">
      <dgm:prSet presAssocID="{D7B5FF33-FBEC-4D2D-AE53-79B755E258FB}" presName="box" presStyleLbl="node1" presStyleIdx="0" presStyleCnt="3"/>
      <dgm:spPr/>
      <dgm:t>
        <a:bodyPr/>
        <a:lstStyle/>
        <a:p>
          <a:endParaRPr lang="tr-TR"/>
        </a:p>
      </dgm:t>
    </dgm:pt>
    <dgm:pt modelId="{43EF4ED8-ACF3-4C1C-BDD6-89021DD6B45A}" type="pres">
      <dgm:prSet presAssocID="{D7B5FF33-FBEC-4D2D-AE53-79B755E258FB}" presName="img" presStyleLbl="fgImgPlace1" presStyleIdx="0" presStyleCnt="3" custScaleY="13427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FA90FC1-BBF9-4185-9E32-BCD305DF16EB}" type="pres">
      <dgm:prSet presAssocID="{D7B5FF33-FBEC-4D2D-AE53-79B755E258F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566F2D4-AD1B-4CEB-B90D-A2622289ECDF}" type="pres">
      <dgm:prSet presAssocID="{477A4276-006C-45B8-8107-6104D0CC83D4}" presName="spacer" presStyleCnt="0"/>
      <dgm:spPr/>
    </dgm:pt>
    <dgm:pt modelId="{B032E095-4B12-4C94-AC80-510D6FAD2ED8}" type="pres">
      <dgm:prSet presAssocID="{820FAFA2-6C67-464C-8E7F-89FE2EAC3CC0}" presName="comp" presStyleCnt="0"/>
      <dgm:spPr/>
    </dgm:pt>
    <dgm:pt modelId="{A1EC8A30-9072-428E-9E28-1733B1204593}" type="pres">
      <dgm:prSet presAssocID="{820FAFA2-6C67-464C-8E7F-89FE2EAC3CC0}" presName="box" presStyleLbl="node1" presStyleIdx="1" presStyleCnt="3"/>
      <dgm:spPr/>
      <dgm:t>
        <a:bodyPr/>
        <a:lstStyle/>
        <a:p>
          <a:endParaRPr lang="tr-TR"/>
        </a:p>
      </dgm:t>
    </dgm:pt>
    <dgm:pt modelId="{9A291EB5-EE83-4BAB-B7E7-C4928F6F9822}" type="pres">
      <dgm:prSet presAssocID="{820FAFA2-6C67-464C-8E7F-89FE2EAC3CC0}" presName="img" presStyleLbl="fgImgPlace1" presStyleIdx="1" presStyleCnt="3" custScaleY="12952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D77E618-3060-4B95-A0BA-E75F82D2B8F3}" type="pres">
      <dgm:prSet presAssocID="{820FAFA2-6C67-464C-8E7F-89FE2EAC3CC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A308031-704E-4C16-82BD-17BA28C525E7}" type="pres">
      <dgm:prSet presAssocID="{166983B7-27EF-4FD6-81FE-C0EF0F76FDEE}" presName="spacer" presStyleCnt="0"/>
      <dgm:spPr/>
    </dgm:pt>
    <dgm:pt modelId="{1F0AC043-FADB-448F-8D72-2DE181193C62}" type="pres">
      <dgm:prSet presAssocID="{D07C65B6-08A0-4043-A343-9503530E5733}" presName="comp" presStyleCnt="0"/>
      <dgm:spPr/>
    </dgm:pt>
    <dgm:pt modelId="{2A9EFB52-D317-4C04-B95E-F23E56AC8483}" type="pres">
      <dgm:prSet presAssocID="{D07C65B6-08A0-4043-A343-9503530E5733}" presName="box" presStyleLbl="node1" presStyleIdx="2" presStyleCnt="3"/>
      <dgm:spPr/>
      <dgm:t>
        <a:bodyPr/>
        <a:lstStyle/>
        <a:p>
          <a:endParaRPr lang="tr-TR"/>
        </a:p>
      </dgm:t>
    </dgm:pt>
    <dgm:pt modelId="{D5E6A604-5153-448A-B403-EDD440373A77}" type="pres">
      <dgm:prSet presAssocID="{D07C65B6-08A0-4043-A343-9503530E5733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110889A-2776-495C-A273-9016324370B1}" type="pres">
      <dgm:prSet presAssocID="{D07C65B6-08A0-4043-A343-9503530E573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925010FB-E23F-4EB0-8EC1-1CB4EC69AA15}" type="presOf" srcId="{D7B5FF33-FBEC-4D2D-AE53-79B755E258FB}" destId="{9906AB47-77DD-4F18-8F9F-27FCA4DD5B47}" srcOrd="0" destOrd="0" presId="urn:microsoft.com/office/officeart/2005/8/layout/vList4"/>
    <dgm:cxn modelId="{06076DFD-7DBF-49EA-B297-147F358A371E}" type="presOf" srcId="{341806C6-4320-4B0C-A33A-D87CBB2EEF01}" destId="{9906AB47-77DD-4F18-8F9F-27FCA4DD5B47}" srcOrd="0" destOrd="2" presId="urn:microsoft.com/office/officeart/2005/8/layout/vList4"/>
    <dgm:cxn modelId="{9C431147-82A1-408A-84EB-01B08331B734}" type="presOf" srcId="{7DFF9F95-DA02-4869-8B3E-5363CD951204}" destId="{2A9EFB52-D317-4C04-B95E-F23E56AC8483}" srcOrd="0" destOrd="2" presId="urn:microsoft.com/office/officeart/2005/8/layout/vList4"/>
    <dgm:cxn modelId="{7C3F3D89-7355-4023-9375-2A942486921A}" type="presOf" srcId="{7DFF9F95-DA02-4869-8B3E-5363CD951204}" destId="{0110889A-2776-495C-A273-9016324370B1}" srcOrd="1" destOrd="2" presId="urn:microsoft.com/office/officeart/2005/8/layout/vList4"/>
    <dgm:cxn modelId="{44483F9A-84A9-464F-B7A9-5A0A9CF3552C}" type="presOf" srcId="{CF0309A9-CEFB-489C-B4B4-CEFCD8084275}" destId="{2A9EFB52-D317-4C04-B95E-F23E56AC8483}" srcOrd="0" destOrd="1" presId="urn:microsoft.com/office/officeart/2005/8/layout/vList4"/>
    <dgm:cxn modelId="{58A32724-A3EE-4467-B8E5-3BC35CC284BC}" type="presOf" srcId="{E9784DC1-B8E9-4E80-BF3E-262C6C9AE85D}" destId="{A1EC8A30-9072-428E-9E28-1733B1204593}" srcOrd="0" destOrd="2" presId="urn:microsoft.com/office/officeart/2005/8/layout/vList4"/>
    <dgm:cxn modelId="{C8F031CA-A02C-44A5-B8C2-039613F57226}" type="presOf" srcId="{CF0309A9-CEFB-489C-B4B4-CEFCD8084275}" destId="{0110889A-2776-495C-A273-9016324370B1}" srcOrd="1" destOrd="1" presId="urn:microsoft.com/office/officeart/2005/8/layout/vList4"/>
    <dgm:cxn modelId="{DC3556D6-D39B-499B-9964-239FB5659A06}" srcId="{D07C65B6-08A0-4043-A343-9503530E5733}" destId="{CF0309A9-CEFB-489C-B4B4-CEFCD8084275}" srcOrd="0" destOrd="0" parTransId="{84B78C2B-6671-4FAF-901F-F23763D9A1B1}" sibTransId="{89C6544E-9F39-43D9-92F6-05881AF1F3C9}"/>
    <dgm:cxn modelId="{6A3BE03B-0F9B-4B19-BA6C-84AD72901143}" type="presOf" srcId="{5AE04E1C-3CD4-4750-85E0-15B8345A04DB}" destId="{9906AB47-77DD-4F18-8F9F-27FCA4DD5B47}" srcOrd="0" destOrd="1" presId="urn:microsoft.com/office/officeart/2005/8/layout/vList4"/>
    <dgm:cxn modelId="{EDFC4EAD-CE5E-4475-8D40-8CF60DEC6C59}" srcId="{ECD26DCE-6FD9-4E39-8DF9-E2A5FD2E9821}" destId="{820FAFA2-6C67-464C-8E7F-89FE2EAC3CC0}" srcOrd="1" destOrd="0" parTransId="{CB413F6C-AFAA-4069-A4B7-662340D188B6}" sibTransId="{166983B7-27EF-4FD6-81FE-C0EF0F76FDEE}"/>
    <dgm:cxn modelId="{54ED769B-709E-4071-9E5D-8B10A9C7E49E}" srcId="{D7B5FF33-FBEC-4D2D-AE53-79B755E258FB}" destId="{5AE04E1C-3CD4-4750-85E0-15B8345A04DB}" srcOrd="0" destOrd="0" parTransId="{5B240CC9-FA95-409D-9AAF-57361531739A}" sibTransId="{B6882026-F0D0-4FD0-A3CF-7BC860C0E16C}"/>
    <dgm:cxn modelId="{F0C2F7B2-D66C-4D01-9496-01DD9289E4C1}" type="presOf" srcId="{5AE04E1C-3CD4-4750-85E0-15B8345A04DB}" destId="{0FA90FC1-BBF9-4185-9E32-BCD305DF16EB}" srcOrd="1" destOrd="1" presId="urn:microsoft.com/office/officeart/2005/8/layout/vList4"/>
    <dgm:cxn modelId="{C2C0F708-061A-463C-B7F5-77A1FFA40F09}" srcId="{ECD26DCE-6FD9-4E39-8DF9-E2A5FD2E9821}" destId="{D7B5FF33-FBEC-4D2D-AE53-79B755E258FB}" srcOrd="0" destOrd="0" parTransId="{17F23849-0540-4909-9833-506AB2D9B241}" sibTransId="{477A4276-006C-45B8-8107-6104D0CC83D4}"/>
    <dgm:cxn modelId="{BC0258C5-5492-42FF-93D5-160F25019339}" srcId="{D7B5FF33-FBEC-4D2D-AE53-79B755E258FB}" destId="{341806C6-4320-4B0C-A33A-D87CBB2EEF01}" srcOrd="1" destOrd="0" parTransId="{CB673CD8-3A5A-4BED-BADF-C07589937855}" sibTransId="{2EE2541D-8A9B-4E14-8EA9-139245E1D788}"/>
    <dgm:cxn modelId="{B1687415-B202-4117-B054-96A2598DF7C9}" srcId="{820FAFA2-6C67-464C-8E7F-89FE2EAC3CC0}" destId="{1D61380B-38F9-4C8B-892E-2D74083B9814}" srcOrd="0" destOrd="0" parTransId="{1D614C1A-A057-491E-9415-5EEA018EC809}" sibTransId="{36F449CB-30AF-44D4-836E-BB0001C41281}"/>
    <dgm:cxn modelId="{2CF9133B-7732-4E2B-9401-9398E73C8E57}" type="presOf" srcId="{D07C65B6-08A0-4043-A343-9503530E5733}" destId="{0110889A-2776-495C-A273-9016324370B1}" srcOrd="1" destOrd="0" presId="urn:microsoft.com/office/officeart/2005/8/layout/vList4"/>
    <dgm:cxn modelId="{ED5F413F-3C95-48D1-807F-C6C881B02332}" type="presOf" srcId="{ECD26DCE-6FD9-4E39-8DF9-E2A5FD2E9821}" destId="{6ACCA267-FCA2-404E-BA5A-B4045FC80695}" srcOrd="0" destOrd="0" presId="urn:microsoft.com/office/officeart/2005/8/layout/vList4"/>
    <dgm:cxn modelId="{B428E1F3-0E95-4ABA-A4A8-6577D3786DA5}" type="presOf" srcId="{1D61380B-38F9-4C8B-892E-2D74083B9814}" destId="{A1EC8A30-9072-428E-9E28-1733B1204593}" srcOrd="0" destOrd="1" presId="urn:microsoft.com/office/officeart/2005/8/layout/vList4"/>
    <dgm:cxn modelId="{75962676-F3FB-4E02-98A6-7CD0C0C91ADA}" type="presOf" srcId="{1D61380B-38F9-4C8B-892E-2D74083B9814}" destId="{AD77E618-3060-4B95-A0BA-E75F82D2B8F3}" srcOrd="1" destOrd="1" presId="urn:microsoft.com/office/officeart/2005/8/layout/vList4"/>
    <dgm:cxn modelId="{ABFD6A2A-AA59-4D20-B729-A15F0F2D37EA}" type="presOf" srcId="{820FAFA2-6C67-464C-8E7F-89FE2EAC3CC0}" destId="{A1EC8A30-9072-428E-9E28-1733B1204593}" srcOrd="0" destOrd="0" presId="urn:microsoft.com/office/officeart/2005/8/layout/vList4"/>
    <dgm:cxn modelId="{FB8CD39C-F43A-4ABD-9907-E5129C893937}" srcId="{D07C65B6-08A0-4043-A343-9503530E5733}" destId="{7DFF9F95-DA02-4869-8B3E-5363CD951204}" srcOrd="1" destOrd="0" parTransId="{219069C6-B0B8-405F-B7E8-2E6D8DCBCF55}" sibTransId="{FF0397E8-3C9C-4C8D-BB72-A052CA7C9178}"/>
    <dgm:cxn modelId="{D4EBE97A-A9EB-49E7-A0C4-BB513B6E33A2}" srcId="{820FAFA2-6C67-464C-8E7F-89FE2EAC3CC0}" destId="{E9784DC1-B8E9-4E80-BF3E-262C6C9AE85D}" srcOrd="1" destOrd="0" parTransId="{2D217908-5B11-4EB7-B9F4-D677808D3889}" sibTransId="{7BC0EBC4-5A80-4EC4-9A6B-DF7F98239C92}"/>
    <dgm:cxn modelId="{D11BCACF-81EC-4331-A84A-D176DBD6DFCC}" type="presOf" srcId="{820FAFA2-6C67-464C-8E7F-89FE2EAC3CC0}" destId="{AD77E618-3060-4B95-A0BA-E75F82D2B8F3}" srcOrd="1" destOrd="0" presId="urn:microsoft.com/office/officeart/2005/8/layout/vList4"/>
    <dgm:cxn modelId="{111BCA7B-9FE4-49F6-9927-9F4E22122151}" type="presOf" srcId="{D7B5FF33-FBEC-4D2D-AE53-79B755E258FB}" destId="{0FA90FC1-BBF9-4185-9E32-BCD305DF16EB}" srcOrd="1" destOrd="0" presId="urn:microsoft.com/office/officeart/2005/8/layout/vList4"/>
    <dgm:cxn modelId="{85BEBF28-4AD2-48E0-AEB3-1103220F3462}" type="presOf" srcId="{E9784DC1-B8E9-4E80-BF3E-262C6C9AE85D}" destId="{AD77E618-3060-4B95-A0BA-E75F82D2B8F3}" srcOrd="1" destOrd="2" presId="urn:microsoft.com/office/officeart/2005/8/layout/vList4"/>
    <dgm:cxn modelId="{C1F2D539-7EA6-4F88-8642-FBA25314848B}" type="presOf" srcId="{341806C6-4320-4B0C-A33A-D87CBB2EEF01}" destId="{0FA90FC1-BBF9-4185-9E32-BCD305DF16EB}" srcOrd="1" destOrd="2" presId="urn:microsoft.com/office/officeart/2005/8/layout/vList4"/>
    <dgm:cxn modelId="{23A1FC57-67F9-4440-B36E-537AFD42196E}" type="presOf" srcId="{D07C65B6-08A0-4043-A343-9503530E5733}" destId="{2A9EFB52-D317-4C04-B95E-F23E56AC8483}" srcOrd="0" destOrd="0" presId="urn:microsoft.com/office/officeart/2005/8/layout/vList4"/>
    <dgm:cxn modelId="{BB00527B-E4F9-4BAE-BB13-4BDCCFD1F3BE}" srcId="{ECD26DCE-6FD9-4E39-8DF9-E2A5FD2E9821}" destId="{D07C65B6-08A0-4043-A343-9503530E5733}" srcOrd="2" destOrd="0" parTransId="{9DCCA2D4-E8DE-43B3-8C86-30D8AC99E6DD}" sibTransId="{2F5B64A9-7996-49F3-89A5-E5356984F350}"/>
    <dgm:cxn modelId="{ECE9CD7B-6133-48C8-9031-E5A6884D3633}" type="presParOf" srcId="{6ACCA267-FCA2-404E-BA5A-B4045FC80695}" destId="{CF326009-7CAD-4CB5-9ED9-2005DC4A2449}" srcOrd="0" destOrd="0" presId="urn:microsoft.com/office/officeart/2005/8/layout/vList4"/>
    <dgm:cxn modelId="{9DC2137A-6DAF-4C7B-8859-78F4C57BD10E}" type="presParOf" srcId="{CF326009-7CAD-4CB5-9ED9-2005DC4A2449}" destId="{9906AB47-77DD-4F18-8F9F-27FCA4DD5B47}" srcOrd="0" destOrd="0" presId="urn:microsoft.com/office/officeart/2005/8/layout/vList4"/>
    <dgm:cxn modelId="{8732A8DC-1420-4F83-9A1C-FE8185207E4A}" type="presParOf" srcId="{CF326009-7CAD-4CB5-9ED9-2005DC4A2449}" destId="{43EF4ED8-ACF3-4C1C-BDD6-89021DD6B45A}" srcOrd="1" destOrd="0" presId="urn:microsoft.com/office/officeart/2005/8/layout/vList4"/>
    <dgm:cxn modelId="{9C85E256-5E7E-4CB0-8CF6-D5B0F20AC79F}" type="presParOf" srcId="{CF326009-7CAD-4CB5-9ED9-2005DC4A2449}" destId="{0FA90FC1-BBF9-4185-9E32-BCD305DF16EB}" srcOrd="2" destOrd="0" presId="urn:microsoft.com/office/officeart/2005/8/layout/vList4"/>
    <dgm:cxn modelId="{3FC59A5D-FEC6-4F56-8B27-03D2C3DBE92B}" type="presParOf" srcId="{6ACCA267-FCA2-404E-BA5A-B4045FC80695}" destId="{C566F2D4-AD1B-4CEB-B90D-A2622289ECDF}" srcOrd="1" destOrd="0" presId="urn:microsoft.com/office/officeart/2005/8/layout/vList4"/>
    <dgm:cxn modelId="{25013C55-A3B0-4CF1-8A02-AB6BD5A4ACE0}" type="presParOf" srcId="{6ACCA267-FCA2-404E-BA5A-B4045FC80695}" destId="{B032E095-4B12-4C94-AC80-510D6FAD2ED8}" srcOrd="2" destOrd="0" presId="urn:microsoft.com/office/officeart/2005/8/layout/vList4"/>
    <dgm:cxn modelId="{E022AFBC-CC22-4FD5-9782-0F2182AABBAA}" type="presParOf" srcId="{B032E095-4B12-4C94-AC80-510D6FAD2ED8}" destId="{A1EC8A30-9072-428E-9E28-1733B1204593}" srcOrd="0" destOrd="0" presId="urn:microsoft.com/office/officeart/2005/8/layout/vList4"/>
    <dgm:cxn modelId="{D9143BA5-A89C-4F01-879D-CB61DC3C2AC7}" type="presParOf" srcId="{B032E095-4B12-4C94-AC80-510D6FAD2ED8}" destId="{9A291EB5-EE83-4BAB-B7E7-C4928F6F9822}" srcOrd="1" destOrd="0" presId="urn:microsoft.com/office/officeart/2005/8/layout/vList4"/>
    <dgm:cxn modelId="{7B163431-DDAE-4CB5-BFEA-BC7627AE7FD1}" type="presParOf" srcId="{B032E095-4B12-4C94-AC80-510D6FAD2ED8}" destId="{AD77E618-3060-4B95-A0BA-E75F82D2B8F3}" srcOrd="2" destOrd="0" presId="urn:microsoft.com/office/officeart/2005/8/layout/vList4"/>
    <dgm:cxn modelId="{335F692B-EBF6-4D15-BFC7-FA6E19DCF08F}" type="presParOf" srcId="{6ACCA267-FCA2-404E-BA5A-B4045FC80695}" destId="{9A308031-704E-4C16-82BD-17BA28C525E7}" srcOrd="3" destOrd="0" presId="urn:microsoft.com/office/officeart/2005/8/layout/vList4"/>
    <dgm:cxn modelId="{2CC36C57-A302-4439-ABF7-6A66D40211BD}" type="presParOf" srcId="{6ACCA267-FCA2-404E-BA5A-B4045FC80695}" destId="{1F0AC043-FADB-448F-8D72-2DE181193C62}" srcOrd="4" destOrd="0" presId="urn:microsoft.com/office/officeart/2005/8/layout/vList4"/>
    <dgm:cxn modelId="{4BE61E7F-24B3-4275-9107-4EAD3B7894DD}" type="presParOf" srcId="{1F0AC043-FADB-448F-8D72-2DE181193C62}" destId="{2A9EFB52-D317-4C04-B95E-F23E56AC8483}" srcOrd="0" destOrd="0" presId="urn:microsoft.com/office/officeart/2005/8/layout/vList4"/>
    <dgm:cxn modelId="{759EB605-F1E5-45D4-B49C-4DC0E34286F3}" type="presParOf" srcId="{1F0AC043-FADB-448F-8D72-2DE181193C62}" destId="{D5E6A604-5153-448A-B403-EDD440373A77}" srcOrd="1" destOrd="0" presId="urn:microsoft.com/office/officeart/2005/8/layout/vList4"/>
    <dgm:cxn modelId="{F59B7906-0595-47A0-BD17-82A89A5902DB}" type="presParOf" srcId="{1F0AC043-FADB-448F-8D72-2DE181193C62}" destId="{0110889A-2776-495C-A273-9016324370B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D00F3D-0033-4EFE-901D-F6E1BDACF5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3CD5EEF-2518-45A6-8B55-2C3BE8A4BAE3}">
      <dgm:prSet phldrT="[Metin]"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SAĞ KARINCIK</a:t>
          </a:r>
          <a:endParaRPr lang="tr-TR" sz="1600" dirty="0"/>
        </a:p>
      </dgm:t>
    </dgm:pt>
    <dgm:pt modelId="{BCDEF9DB-1F99-40C2-BDEE-8F591A0905FE}" type="parTrans" cxnId="{1E211FEB-4EE5-4822-BDAE-D9F1165E12D2}">
      <dgm:prSet/>
      <dgm:spPr/>
    </dgm:pt>
    <dgm:pt modelId="{2A33A992-2916-4A4E-B578-440D9851FA1C}" type="sibTrans" cxnId="{1E211FEB-4EE5-4822-BDAE-D9F1165E12D2}">
      <dgm:prSet/>
      <dgm:spPr/>
      <dgm:t>
        <a:bodyPr/>
        <a:lstStyle/>
        <a:p>
          <a:endParaRPr lang="tr-TR"/>
        </a:p>
      </dgm:t>
    </dgm:pt>
    <dgm:pt modelId="{ED3F6F34-DFF2-4351-8C8C-C60163A8F3A0}">
      <dgm:prSet phldrT="[Metin]"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AKCİĞER</a:t>
          </a:r>
        </a:p>
        <a:p>
          <a:r>
            <a:rPr lang="tr-TR" sz="1600" dirty="0" smtClean="0"/>
            <a:t>ATARDAMARI</a:t>
          </a:r>
          <a:endParaRPr lang="tr-TR" sz="1600" dirty="0"/>
        </a:p>
      </dgm:t>
    </dgm:pt>
    <dgm:pt modelId="{14A69139-CCA7-42D3-BDDA-E1A54320036C}" type="parTrans" cxnId="{47101A03-F04C-40DA-B56D-5B5857FE323A}">
      <dgm:prSet/>
      <dgm:spPr/>
    </dgm:pt>
    <dgm:pt modelId="{B6580C3F-A86A-49A8-8AF1-55CF1D4631BA}" type="sibTrans" cxnId="{47101A03-F04C-40DA-B56D-5B5857FE323A}">
      <dgm:prSet/>
      <dgm:spPr/>
      <dgm:t>
        <a:bodyPr/>
        <a:lstStyle/>
        <a:p>
          <a:endParaRPr lang="tr-TR"/>
        </a:p>
      </dgm:t>
    </dgm:pt>
    <dgm:pt modelId="{1232B373-3F14-4E95-B109-1C44D62397AF}">
      <dgm:prSet phldrT="[Metin]"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AKCİĞER KILCALLARI</a:t>
          </a:r>
          <a:endParaRPr lang="tr-TR" sz="1600" dirty="0"/>
        </a:p>
      </dgm:t>
    </dgm:pt>
    <dgm:pt modelId="{56DDA083-AB49-4B5A-930D-3320D090F6BA}" type="parTrans" cxnId="{1AD5AD65-FCDF-4DBA-AADA-8BF7CA248ECE}">
      <dgm:prSet/>
      <dgm:spPr/>
    </dgm:pt>
    <dgm:pt modelId="{BC1E92DF-0E44-4CF8-AD37-9DBC21EE8CDF}" type="sibTrans" cxnId="{1AD5AD65-FCDF-4DBA-AADA-8BF7CA248ECE}">
      <dgm:prSet/>
      <dgm:spPr/>
      <dgm:t>
        <a:bodyPr/>
        <a:lstStyle/>
        <a:p>
          <a:endParaRPr lang="tr-TR"/>
        </a:p>
      </dgm:t>
    </dgm:pt>
    <dgm:pt modelId="{57E59974-64D7-4838-9216-89C6152DA786}">
      <dgm:prSet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AKCİĞER</a:t>
          </a:r>
        </a:p>
        <a:p>
          <a:r>
            <a:rPr lang="tr-TR" sz="1600" dirty="0" smtClean="0"/>
            <a:t>TOPLARDAMARI</a:t>
          </a:r>
          <a:endParaRPr lang="tr-TR" sz="1600" dirty="0"/>
        </a:p>
      </dgm:t>
    </dgm:pt>
    <dgm:pt modelId="{59D3C173-F611-4DFA-B866-39ADFD7637E8}" type="parTrans" cxnId="{60A8DE8A-53FF-4CB4-9459-1EF81D34C3DA}">
      <dgm:prSet/>
      <dgm:spPr/>
    </dgm:pt>
    <dgm:pt modelId="{F20297C2-1D53-4B33-8E30-5816B0C7660D}" type="sibTrans" cxnId="{60A8DE8A-53FF-4CB4-9459-1EF81D34C3DA}">
      <dgm:prSet/>
      <dgm:spPr/>
      <dgm:t>
        <a:bodyPr/>
        <a:lstStyle/>
        <a:p>
          <a:endParaRPr lang="tr-TR"/>
        </a:p>
      </dgm:t>
    </dgm:pt>
    <dgm:pt modelId="{2C5E7D32-792A-4545-A96B-8D80D70D70A0}">
      <dgm:prSet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SOL KARINCIK</a:t>
          </a:r>
          <a:endParaRPr lang="tr-TR" sz="1600" dirty="0"/>
        </a:p>
      </dgm:t>
    </dgm:pt>
    <dgm:pt modelId="{D813C39E-3239-4F0A-B1CC-62AA83AFFFB9}" type="parTrans" cxnId="{28603499-FE7B-4EB2-B26D-5DFA4E2B947C}">
      <dgm:prSet/>
      <dgm:spPr/>
    </dgm:pt>
    <dgm:pt modelId="{991343DA-D78A-4A19-8707-B554BC70EC8A}" type="sibTrans" cxnId="{28603499-FE7B-4EB2-B26D-5DFA4E2B947C}">
      <dgm:prSet/>
      <dgm:spPr/>
    </dgm:pt>
    <dgm:pt modelId="{098ACBAB-DDF6-4FEB-A92B-CFDDD2C1D869}" type="pres">
      <dgm:prSet presAssocID="{BCD00F3D-0033-4EFE-901D-F6E1BDACF57E}" presName="Name0" presStyleCnt="0">
        <dgm:presLayoutVars>
          <dgm:dir/>
          <dgm:resizeHandles val="exact"/>
        </dgm:presLayoutVars>
      </dgm:prSet>
      <dgm:spPr/>
    </dgm:pt>
    <dgm:pt modelId="{91798792-42A3-401B-9272-3ED64DC8BDC6}" type="pres">
      <dgm:prSet presAssocID="{83CD5EEF-2518-45A6-8B55-2C3BE8A4BA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17C6A89-BB39-4EEF-A51E-0277E1B1B9DA}" type="pres">
      <dgm:prSet presAssocID="{2A33A992-2916-4A4E-B578-440D9851FA1C}" presName="sibTrans" presStyleLbl="sibTrans2D1" presStyleIdx="0" presStyleCnt="4"/>
      <dgm:spPr/>
      <dgm:t>
        <a:bodyPr/>
        <a:lstStyle/>
        <a:p>
          <a:endParaRPr lang="tr-TR"/>
        </a:p>
      </dgm:t>
    </dgm:pt>
    <dgm:pt modelId="{8DF5720D-B6C1-4DA5-A968-E96CEF4C4602}" type="pres">
      <dgm:prSet presAssocID="{2A33A992-2916-4A4E-B578-440D9851FA1C}" presName="connectorText" presStyleLbl="sibTrans2D1" presStyleIdx="0" presStyleCnt="4"/>
      <dgm:spPr/>
      <dgm:t>
        <a:bodyPr/>
        <a:lstStyle/>
        <a:p>
          <a:endParaRPr lang="tr-TR"/>
        </a:p>
      </dgm:t>
    </dgm:pt>
    <dgm:pt modelId="{4F6E0ADF-0DF5-418A-ABFE-36AB98A707E6}" type="pres">
      <dgm:prSet presAssocID="{ED3F6F34-DFF2-4351-8C8C-C60163A8F3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D573C47-D57F-484D-823F-8146E525E8B4}" type="pres">
      <dgm:prSet presAssocID="{B6580C3F-A86A-49A8-8AF1-55CF1D4631BA}" presName="sibTrans" presStyleLbl="sibTrans2D1" presStyleIdx="1" presStyleCnt="4"/>
      <dgm:spPr/>
      <dgm:t>
        <a:bodyPr/>
        <a:lstStyle/>
        <a:p>
          <a:endParaRPr lang="tr-TR"/>
        </a:p>
      </dgm:t>
    </dgm:pt>
    <dgm:pt modelId="{C9F74DA9-BC8A-4F59-B8E1-FF93A048E63F}" type="pres">
      <dgm:prSet presAssocID="{B6580C3F-A86A-49A8-8AF1-55CF1D4631BA}" presName="connectorText" presStyleLbl="sibTrans2D1" presStyleIdx="1" presStyleCnt="4"/>
      <dgm:spPr/>
      <dgm:t>
        <a:bodyPr/>
        <a:lstStyle/>
        <a:p>
          <a:endParaRPr lang="tr-TR"/>
        </a:p>
      </dgm:t>
    </dgm:pt>
    <dgm:pt modelId="{A8FFD049-57BA-4D41-923A-3BCE1B9E1C9B}" type="pres">
      <dgm:prSet presAssocID="{1232B373-3F14-4E95-B109-1C44D62397A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279C9AD-BF2F-46FF-BC3E-0B1481642D6F}" type="pres">
      <dgm:prSet presAssocID="{BC1E92DF-0E44-4CF8-AD37-9DBC21EE8CDF}" presName="sibTrans" presStyleLbl="sibTrans2D1" presStyleIdx="2" presStyleCnt="4"/>
      <dgm:spPr/>
      <dgm:t>
        <a:bodyPr/>
        <a:lstStyle/>
        <a:p>
          <a:endParaRPr lang="tr-TR"/>
        </a:p>
      </dgm:t>
    </dgm:pt>
    <dgm:pt modelId="{2879694D-489C-4256-AE79-40FE4361CE7C}" type="pres">
      <dgm:prSet presAssocID="{BC1E92DF-0E44-4CF8-AD37-9DBC21EE8CDF}" presName="connectorText" presStyleLbl="sibTrans2D1" presStyleIdx="2" presStyleCnt="4"/>
      <dgm:spPr/>
      <dgm:t>
        <a:bodyPr/>
        <a:lstStyle/>
        <a:p>
          <a:endParaRPr lang="tr-TR"/>
        </a:p>
      </dgm:t>
    </dgm:pt>
    <dgm:pt modelId="{F8BB540F-117A-4B54-8F5D-6A6AD081F58F}" type="pres">
      <dgm:prSet presAssocID="{57E59974-64D7-4838-9216-89C6152DA78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58699CC-397E-49D4-8065-48EF12C41DC5}" type="pres">
      <dgm:prSet presAssocID="{F20297C2-1D53-4B33-8E30-5816B0C7660D}" presName="sibTrans" presStyleLbl="sibTrans2D1" presStyleIdx="3" presStyleCnt="4"/>
      <dgm:spPr/>
      <dgm:t>
        <a:bodyPr/>
        <a:lstStyle/>
        <a:p>
          <a:endParaRPr lang="tr-TR"/>
        </a:p>
      </dgm:t>
    </dgm:pt>
    <dgm:pt modelId="{F11299BC-A683-487F-960C-58A1F2DC969D}" type="pres">
      <dgm:prSet presAssocID="{F20297C2-1D53-4B33-8E30-5816B0C7660D}" presName="connectorText" presStyleLbl="sibTrans2D1" presStyleIdx="3" presStyleCnt="4"/>
      <dgm:spPr/>
      <dgm:t>
        <a:bodyPr/>
        <a:lstStyle/>
        <a:p>
          <a:endParaRPr lang="tr-TR"/>
        </a:p>
      </dgm:t>
    </dgm:pt>
    <dgm:pt modelId="{8AA38F22-2543-4E7A-AC87-CE52769598DB}" type="pres">
      <dgm:prSet presAssocID="{2C5E7D32-792A-4545-A96B-8D80D70D70A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99C283FE-6181-435F-AD5E-EE8DFF1298A9}" type="presOf" srcId="{BC1E92DF-0E44-4CF8-AD37-9DBC21EE8CDF}" destId="{2879694D-489C-4256-AE79-40FE4361CE7C}" srcOrd="1" destOrd="0" presId="urn:microsoft.com/office/officeart/2005/8/layout/process1"/>
    <dgm:cxn modelId="{11905F2A-CE50-43AD-85B4-26A139463440}" type="presOf" srcId="{ED3F6F34-DFF2-4351-8C8C-C60163A8F3A0}" destId="{4F6E0ADF-0DF5-418A-ABFE-36AB98A707E6}" srcOrd="0" destOrd="0" presId="urn:microsoft.com/office/officeart/2005/8/layout/process1"/>
    <dgm:cxn modelId="{B76ECEFB-60A1-440B-85F9-DB50E346D94D}" type="presOf" srcId="{B6580C3F-A86A-49A8-8AF1-55CF1D4631BA}" destId="{FD573C47-D57F-484D-823F-8146E525E8B4}" srcOrd="0" destOrd="0" presId="urn:microsoft.com/office/officeart/2005/8/layout/process1"/>
    <dgm:cxn modelId="{109120DE-6036-4858-925D-6C1C332E78F0}" type="presOf" srcId="{BC1E92DF-0E44-4CF8-AD37-9DBC21EE8CDF}" destId="{A279C9AD-BF2F-46FF-BC3E-0B1481642D6F}" srcOrd="0" destOrd="0" presId="urn:microsoft.com/office/officeart/2005/8/layout/process1"/>
    <dgm:cxn modelId="{47101A03-F04C-40DA-B56D-5B5857FE323A}" srcId="{BCD00F3D-0033-4EFE-901D-F6E1BDACF57E}" destId="{ED3F6F34-DFF2-4351-8C8C-C60163A8F3A0}" srcOrd="1" destOrd="0" parTransId="{14A69139-CCA7-42D3-BDDA-E1A54320036C}" sibTransId="{B6580C3F-A86A-49A8-8AF1-55CF1D4631BA}"/>
    <dgm:cxn modelId="{28603499-FE7B-4EB2-B26D-5DFA4E2B947C}" srcId="{BCD00F3D-0033-4EFE-901D-F6E1BDACF57E}" destId="{2C5E7D32-792A-4545-A96B-8D80D70D70A0}" srcOrd="4" destOrd="0" parTransId="{D813C39E-3239-4F0A-B1CC-62AA83AFFFB9}" sibTransId="{991343DA-D78A-4A19-8707-B554BC70EC8A}"/>
    <dgm:cxn modelId="{2E0FB9BA-3540-4178-8A9C-FA31FD33832A}" type="presOf" srcId="{2C5E7D32-792A-4545-A96B-8D80D70D70A0}" destId="{8AA38F22-2543-4E7A-AC87-CE52769598DB}" srcOrd="0" destOrd="0" presId="urn:microsoft.com/office/officeart/2005/8/layout/process1"/>
    <dgm:cxn modelId="{9E2F52CE-3C23-4199-A59D-4FC32541A686}" type="presOf" srcId="{1232B373-3F14-4E95-B109-1C44D62397AF}" destId="{A8FFD049-57BA-4D41-923A-3BCE1B9E1C9B}" srcOrd="0" destOrd="0" presId="urn:microsoft.com/office/officeart/2005/8/layout/process1"/>
    <dgm:cxn modelId="{1AD5AD65-FCDF-4DBA-AADA-8BF7CA248ECE}" srcId="{BCD00F3D-0033-4EFE-901D-F6E1BDACF57E}" destId="{1232B373-3F14-4E95-B109-1C44D62397AF}" srcOrd="2" destOrd="0" parTransId="{56DDA083-AB49-4B5A-930D-3320D090F6BA}" sibTransId="{BC1E92DF-0E44-4CF8-AD37-9DBC21EE8CDF}"/>
    <dgm:cxn modelId="{53AB8AAD-989E-4F12-B369-7CD2F923E628}" type="presOf" srcId="{57E59974-64D7-4838-9216-89C6152DA786}" destId="{F8BB540F-117A-4B54-8F5D-6A6AD081F58F}" srcOrd="0" destOrd="0" presId="urn:microsoft.com/office/officeart/2005/8/layout/process1"/>
    <dgm:cxn modelId="{1E211FEB-4EE5-4822-BDAE-D9F1165E12D2}" srcId="{BCD00F3D-0033-4EFE-901D-F6E1BDACF57E}" destId="{83CD5EEF-2518-45A6-8B55-2C3BE8A4BAE3}" srcOrd="0" destOrd="0" parTransId="{BCDEF9DB-1F99-40C2-BDEE-8F591A0905FE}" sibTransId="{2A33A992-2916-4A4E-B578-440D9851FA1C}"/>
    <dgm:cxn modelId="{75110A50-54CE-4213-80AD-2226494D253C}" type="presOf" srcId="{83CD5EEF-2518-45A6-8B55-2C3BE8A4BAE3}" destId="{91798792-42A3-401B-9272-3ED64DC8BDC6}" srcOrd="0" destOrd="0" presId="urn:microsoft.com/office/officeart/2005/8/layout/process1"/>
    <dgm:cxn modelId="{93AC95B5-92A4-4AF5-840D-DC6629531DF5}" type="presOf" srcId="{2A33A992-2916-4A4E-B578-440D9851FA1C}" destId="{617C6A89-BB39-4EEF-A51E-0277E1B1B9DA}" srcOrd="0" destOrd="0" presId="urn:microsoft.com/office/officeart/2005/8/layout/process1"/>
    <dgm:cxn modelId="{D295C4B8-292B-46DC-821C-6FA109AD098B}" type="presOf" srcId="{F20297C2-1D53-4B33-8E30-5816B0C7660D}" destId="{F11299BC-A683-487F-960C-58A1F2DC969D}" srcOrd="1" destOrd="0" presId="urn:microsoft.com/office/officeart/2005/8/layout/process1"/>
    <dgm:cxn modelId="{28E0C2B4-5242-4860-A859-AB7F1377A0B8}" type="presOf" srcId="{BCD00F3D-0033-4EFE-901D-F6E1BDACF57E}" destId="{098ACBAB-DDF6-4FEB-A92B-CFDDD2C1D869}" srcOrd="0" destOrd="0" presId="urn:microsoft.com/office/officeart/2005/8/layout/process1"/>
    <dgm:cxn modelId="{60A8DE8A-53FF-4CB4-9459-1EF81D34C3DA}" srcId="{BCD00F3D-0033-4EFE-901D-F6E1BDACF57E}" destId="{57E59974-64D7-4838-9216-89C6152DA786}" srcOrd="3" destOrd="0" parTransId="{59D3C173-F611-4DFA-B866-39ADFD7637E8}" sibTransId="{F20297C2-1D53-4B33-8E30-5816B0C7660D}"/>
    <dgm:cxn modelId="{E5E34243-2228-4537-9829-5010FC6738C5}" type="presOf" srcId="{B6580C3F-A86A-49A8-8AF1-55CF1D4631BA}" destId="{C9F74DA9-BC8A-4F59-B8E1-FF93A048E63F}" srcOrd="1" destOrd="0" presId="urn:microsoft.com/office/officeart/2005/8/layout/process1"/>
    <dgm:cxn modelId="{12896E21-9E7A-4621-A997-E24F13E4B82B}" type="presOf" srcId="{F20297C2-1D53-4B33-8E30-5816B0C7660D}" destId="{A58699CC-397E-49D4-8065-48EF12C41DC5}" srcOrd="0" destOrd="0" presId="urn:microsoft.com/office/officeart/2005/8/layout/process1"/>
    <dgm:cxn modelId="{2116F9C1-863B-4406-A55D-68A1D1DC2D0D}" type="presOf" srcId="{2A33A992-2916-4A4E-B578-440D9851FA1C}" destId="{8DF5720D-B6C1-4DA5-A968-E96CEF4C4602}" srcOrd="1" destOrd="0" presId="urn:microsoft.com/office/officeart/2005/8/layout/process1"/>
    <dgm:cxn modelId="{64C3DBAE-8247-41AE-A919-160AD45644AF}" type="presParOf" srcId="{098ACBAB-DDF6-4FEB-A92B-CFDDD2C1D869}" destId="{91798792-42A3-401B-9272-3ED64DC8BDC6}" srcOrd="0" destOrd="0" presId="urn:microsoft.com/office/officeart/2005/8/layout/process1"/>
    <dgm:cxn modelId="{DACDF9B3-365C-40CD-8E19-2B61347B0702}" type="presParOf" srcId="{098ACBAB-DDF6-4FEB-A92B-CFDDD2C1D869}" destId="{617C6A89-BB39-4EEF-A51E-0277E1B1B9DA}" srcOrd="1" destOrd="0" presId="urn:microsoft.com/office/officeart/2005/8/layout/process1"/>
    <dgm:cxn modelId="{3178539A-F2EC-4499-9D5F-2C7CFF9CBF0D}" type="presParOf" srcId="{617C6A89-BB39-4EEF-A51E-0277E1B1B9DA}" destId="{8DF5720D-B6C1-4DA5-A968-E96CEF4C4602}" srcOrd="0" destOrd="0" presId="urn:microsoft.com/office/officeart/2005/8/layout/process1"/>
    <dgm:cxn modelId="{FD241D0B-1C5E-4FE0-BA66-32709F1C3510}" type="presParOf" srcId="{098ACBAB-DDF6-4FEB-A92B-CFDDD2C1D869}" destId="{4F6E0ADF-0DF5-418A-ABFE-36AB98A707E6}" srcOrd="2" destOrd="0" presId="urn:microsoft.com/office/officeart/2005/8/layout/process1"/>
    <dgm:cxn modelId="{16F536ED-F260-4E4F-A741-646C05428076}" type="presParOf" srcId="{098ACBAB-DDF6-4FEB-A92B-CFDDD2C1D869}" destId="{FD573C47-D57F-484D-823F-8146E525E8B4}" srcOrd="3" destOrd="0" presId="urn:microsoft.com/office/officeart/2005/8/layout/process1"/>
    <dgm:cxn modelId="{BE3CF54C-6990-457C-9687-A3F44DA6D2EF}" type="presParOf" srcId="{FD573C47-D57F-484D-823F-8146E525E8B4}" destId="{C9F74DA9-BC8A-4F59-B8E1-FF93A048E63F}" srcOrd="0" destOrd="0" presId="urn:microsoft.com/office/officeart/2005/8/layout/process1"/>
    <dgm:cxn modelId="{5FA3B4C6-1A22-431D-BB60-33983425BFA3}" type="presParOf" srcId="{098ACBAB-DDF6-4FEB-A92B-CFDDD2C1D869}" destId="{A8FFD049-57BA-4D41-923A-3BCE1B9E1C9B}" srcOrd="4" destOrd="0" presId="urn:microsoft.com/office/officeart/2005/8/layout/process1"/>
    <dgm:cxn modelId="{B4B8FAC7-345E-43AA-A920-18B9C17033C1}" type="presParOf" srcId="{098ACBAB-DDF6-4FEB-A92B-CFDDD2C1D869}" destId="{A279C9AD-BF2F-46FF-BC3E-0B1481642D6F}" srcOrd="5" destOrd="0" presId="urn:microsoft.com/office/officeart/2005/8/layout/process1"/>
    <dgm:cxn modelId="{157A52CB-679A-4B7C-A5BB-9FEA2162E9F7}" type="presParOf" srcId="{A279C9AD-BF2F-46FF-BC3E-0B1481642D6F}" destId="{2879694D-489C-4256-AE79-40FE4361CE7C}" srcOrd="0" destOrd="0" presId="urn:microsoft.com/office/officeart/2005/8/layout/process1"/>
    <dgm:cxn modelId="{2731E610-68AA-4E6B-B7E1-8B6D6A8018CC}" type="presParOf" srcId="{098ACBAB-DDF6-4FEB-A92B-CFDDD2C1D869}" destId="{F8BB540F-117A-4B54-8F5D-6A6AD081F58F}" srcOrd="6" destOrd="0" presId="urn:microsoft.com/office/officeart/2005/8/layout/process1"/>
    <dgm:cxn modelId="{3D633CFB-DAEE-462C-A2F4-6024CCE5EBD9}" type="presParOf" srcId="{098ACBAB-DDF6-4FEB-A92B-CFDDD2C1D869}" destId="{A58699CC-397E-49D4-8065-48EF12C41DC5}" srcOrd="7" destOrd="0" presId="urn:microsoft.com/office/officeart/2005/8/layout/process1"/>
    <dgm:cxn modelId="{273520A6-FA06-45E1-9E62-A03995EB53CB}" type="presParOf" srcId="{A58699CC-397E-49D4-8065-48EF12C41DC5}" destId="{F11299BC-A683-487F-960C-58A1F2DC969D}" srcOrd="0" destOrd="0" presId="urn:microsoft.com/office/officeart/2005/8/layout/process1"/>
    <dgm:cxn modelId="{B5DB6E37-F450-47E1-9850-3E99BB625342}" type="presParOf" srcId="{098ACBAB-DDF6-4FEB-A92B-CFDDD2C1D869}" destId="{8AA38F22-2543-4E7A-AC87-CE52769598D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D5D1F-830B-4463-A8CF-72058FB6309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F45F131-553A-4DEA-BD6D-918FF360CAAB}">
      <dgm:prSet phldrT="[Metin]"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SOL KARINCIK</a:t>
          </a:r>
          <a:endParaRPr lang="tr-TR" sz="1600" dirty="0"/>
        </a:p>
      </dgm:t>
    </dgm:pt>
    <dgm:pt modelId="{DD48ADE4-326A-4A0E-947D-F4508992D3D8}" type="parTrans" cxnId="{75A64ED2-DEEA-48DE-A6AE-AF580B8AB9D6}">
      <dgm:prSet/>
      <dgm:spPr/>
      <dgm:t>
        <a:bodyPr/>
        <a:lstStyle/>
        <a:p>
          <a:endParaRPr lang="tr-TR"/>
        </a:p>
      </dgm:t>
    </dgm:pt>
    <dgm:pt modelId="{D2C1146A-5CF8-44A8-ACC9-14C1E5888CAA}" type="sibTrans" cxnId="{75A64ED2-DEEA-48DE-A6AE-AF580B8AB9D6}">
      <dgm:prSet/>
      <dgm:spPr/>
      <dgm:t>
        <a:bodyPr/>
        <a:lstStyle/>
        <a:p>
          <a:endParaRPr lang="tr-TR"/>
        </a:p>
      </dgm:t>
    </dgm:pt>
    <dgm:pt modelId="{AA0F7621-24A7-4646-8AD6-B940F0DC83CE}">
      <dgm:prSet phldrT="[Metin]"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AORT</a:t>
          </a:r>
          <a:endParaRPr lang="tr-TR" sz="1600" dirty="0"/>
        </a:p>
      </dgm:t>
    </dgm:pt>
    <dgm:pt modelId="{7CDE722B-8668-48A8-AB61-54742CE124AF}" type="parTrans" cxnId="{78E2D2AC-74E1-44CD-8807-C83F2D1E556E}">
      <dgm:prSet/>
      <dgm:spPr/>
      <dgm:t>
        <a:bodyPr/>
        <a:lstStyle/>
        <a:p>
          <a:endParaRPr lang="tr-TR"/>
        </a:p>
      </dgm:t>
    </dgm:pt>
    <dgm:pt modelId="{562A28BA-5388-4D23-A860-DB2C2D05B837}" type="sibTrans" cxnId="{78E2D2AC-74E1-44CD-8807-C83F2D1E556E}">
      <dgm:prSet/>
      <dgm:spPr/>
      <dgm:t>
        <a:bodyPr/>
        <a:lstStyle/>
        <a:p>
          <a:endParaRPr lang="tr-TR"/>
        </a:p>
      </dgm:t>
    </dgm:pt>
    <dgm:pt modelId="{2C01B02B-E649-460C-A270-C2AE6ABA1B3C}">
      <dgm:prSet phldrT="[Metin]" custT="1"/>
      <dgm:spPr>
        <a:solidFill>
          <a:srgbClr val="FF0000"/>
        </a:solidFill>
      </dgm:spPr>
      <dgm:t>
        <a:bodyPr/>
        <a:lstStyle/>
        <a:p>
          <a:r>
            <a:rPr lang="tr-TR" sz="1600" dirty="0" smtClean="0"/>
            <a:t>ORGAN</a:t>
          </a:r>
        </a:p>
        <a:p>
          <a:r>
            <a:rPr lang="tr-TR" sz="1600" dirty="0" smtClean="0"/>
            <a:t>ATARDAMARI</a:t>
          </a:r>
          <a:endParaRPr lang="tr-TR" sz="1600" dirty="0"/>
        </a:p>
      </dgm:t>
    </dgm:pt>
    <dgm:pt modelId="{4411D7BC-EF55-48DE-9155-6A037C793CC1}" type="parTrans" cxnId="{D7C0E596-BCC2-4912-98F5-1CE3374D7B94}">
      <dgm:prSet/>
      <dgm:spPr/>
      <dgm:t>
        <a:bodyPr/>
        <a:lstStyle/>
        <a:p>
          <a:endParaRPr lang="tr-TR"/>
        </a:p>
      </dgm:t>
    </dgm:pt>
    <dgm:pt modelId="{8075DB74-EB99-4921-B201-0F031360F402}" type="sibTrans" cxnId="{D7C0E596-BCC2-4912-98F5-1CE3374D7B94}">
      <dgm:prSet/>
      <dgm:spPr/>
      <dgm:t>
        <a:bodyPr/>
        <a:lstStyle/>
        <a:p>
          <a:endParaRPr lang="tr-TR"/>
        </a:p>
      </dgm:t>
    </dgm:pt>
    <dgm:pt modelId="{02BBD107-6342-4B05-AAF1-E8FE1D6A7DC8}">
      <dgm:prSet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DOKU</a:t>
          </a:r>
        </a:p>
        <a:p>
          <a:r>
            <a:rPr lang="tr-TR" sz="1600" dirty="0" smtClean="0"/>
            <a:t>KILCALLARI</a:t>
          </a:r>
          <a:endParaRPr lang="tr-TR" sz="1600" dirty="0"/>
        </a:p>
      </dgm:t>
    </dgm:pt>
    <dgm:pt modelId="{97E6A60B-F374-4D71-9CD9-D9AD0E98EC5A}" type="parTrans" cxnId="{6A9D9B29-AAC8-455B-ACA9-BF045B3BE6F0}">
      <dgm:prSet/>
      <dgm:spPr/>
      <dgm:t>
        <a:bodyPr/>
        <a:lstStyle/>
        <a:p>
          <a:endParaRPr lang="tr-TR"/>
        </a:p>
      </dgm:t>
    </dgm:pt>
    <dgm:pt modelId="{35574CB5-02BF-452B-BC4F-ED35D861A8B0}" type="sibTrans" cxnId="{6A9D9B29-AAC8-455B-ACA9-BF045B3BE6F0}">
      <dgm:prSet/>
      <dgm:spPr/>
      <dgm:t>
        <a:bodyPr/>
        <a:lstStyle/>
        <a:p>
          <a:endParaRPr lang="tr-TR"/>
        </a:p>
      </dgm:t>
    </dgm:pt>
    <dgm:pt modelId="{F682B5F1-E02A-4B3D-9BD8-990059188326}">
      <dgm:prSet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ORGAN</a:t>
          </a:r>
        </a:p>
        <a:p>
          <a:r>
            <a:rPr lang="tr-TR" sz="1600" dirty="0" smtClean="0"/>
            <a:t>TOPLARDAMARLARI</a:t>
          </a:r>
          <a:endParaRPr lang="tr-TR" sz="1600" dirty="0"/>
        </a:p>
      </dgm:t>
    </dgm:pt>
    <dgm:pt modelId="{F5BE8460-9555-4F71-B2BA-8366B8325104}" type="parTrans" cxnId="{2D4BB7A9-DEB3-44AD-8638-B87F68456E18}">
      <dgm:prSet/>
      <dgm:spPr/>
      <dgm:t>
        <a:bodyPr/>
        <a:lstStyle/>
        <a:p>
          <a:endParaRPr lang="tr-TR"/>
        </a:p>
      </dgm:t>
    </dgm:pt>
    <dgm:pt modelId="{E186A78A-EC9E-4A84-A677-84618428C515}" type="sibTrans" cxnId="{2D4BB7A9-DEB3-44AD-8638-B87F68456E18}">
      <dgm:prSet/>
      <dgm:spPr/>
      <dgm:t>
        <a:bodyPr/>
        <a:lstStyle/>
        <a:p>
          <a:endParaRPr lang="tr-TR"/>
        </a:p>
      </dgm:t>
    </dgm:pt>
    <dgm:pt modelId="{ADC98EB8-A2CA-4601-96D8-62A792A2B346}">
      <dgm:prSet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ALT-ÜST</a:t>
          </a:r>
        </a:p>
        <a:p>
          <a:r>
            <a:rPr lang="tr-TR" sz="1600" dirty="0" smtClean="0"/>
            <a:t>ANA TOPLARDAMARI</a:t>
          </a:r>
          <a:endParaRPr lang="tr-TR" sz="1600" dirty="0"/>
        </a:p>
      </dgm:t>
    </dgm:pt>
    <dgm:pt modelId="{4639AC77-B8DB-49CF-9382-0B688AC64230}" type="parTrans" cxnId="{F70E1E45-3298-4F46-A896-EFF898FA14B3}">
      <dgm:prSet/>
      <dgm:spPr/>
      <dgm:t>
        <a:bodyPr/>
        <a:lstStyle/>
        <a:p>
          <a:endParaRPr lang="tr-TR"/>
        </a:p>
      </dgm:t>
    </dgm:pt>
    <dgm:pt modelId="{E1D7C51A-CA82-4CA0-ADA6-42DE2616E909}" type="sibTrans" cxnId="{F70E1E45-3298-4F46-A896-EFF898FA14B3}">
      <dgm:prSet/>
      <dgm:spPr/>
      <dgm:t>
        <a:bodyPr/>
        <a:lstStyle/>
        <a:p>
          <a:endParaRPr lang="tr-TR"/>
        </a:p>
      </dgm:t>
    </dgm:pt>
    <dgm:pt modelId="{D659F487-63C1-445F-85A1-F592ECB93DDE}">
      <dgm:prSet custT="1"/>
      <dgm:spPr>
        <a:solidFill>
          <a:srgbClr val="00B0F0"/>
        </a:solidFill>
      </dgm:spPr>
      <dgm:t>
        <a:bodyPr/>
        <a:lstStyle/>
        <a:p>
          <a:r>
            <a:rPr lang="tr-TR" sz="1600" dirty="0" smtClean="0"/>
            <a:t>SAĞ KULAKÇIK</a:t>
          </a:r>
          <a:endParaRPr lang="tr-TR" sz="1600" dirty="0"/>
        </a:p>
      </dgm:t>
    </dgm:pt>
    <dgm:pt modelId="{6B90EF70-EE2F-455E-A3CF-FC3D21BDAC8E}" type="parTrans" cxnId="{2157747A-84F4-4945-A040-5DEF8E6833E9}">
      <dgm:prSet/>
      <dgm:spPr/>
    </dgm:pt>
    <dgm:pt modelId="{73DBA846-F273-4906-9CBA-3FDD13DA336C}" type="sibTrans" cxnId="{2157747A-84F4-4945-A040-5DEF8E6833E9}">
      <dgm:prSet/>
      <dgm:spPr/>
    </dgm:pt>
    <dgm:pt modelId="{1A8A2EEC-3DEC-4F00-A41B-D62C552CD027}" type="pres">
      <dgm:prSet presAssocID="{466D5D1F-830B-4463-A8CF-72058FB630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D49C5922-7718-4E74-8A63-D2B5731E4970}" type="pres">
      <dgm:prSet presAssocID="{8F45F131-553A-4DEA-BD6D-918FF360CAA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D91A426-7C02-4D70-B51E-986A0AD60C19}" type="pres">
      <dgm:prSet presAssocID="{D2C1146A-5CF8-44A8-ACC9-14C1E5888CAA}" presName="sibTrans" presStyleLbl="sibTrans2D1" presStyleIdx="0" presStyleCnt="6"/>
      <dgm:spPr/>
      <dgm:t>
        <a:bodyPr/>
        <a:lstStyle/>
        <a:p>
          <a:endParaRPr lang="tr-TR"/>
        </a:p>
      </dgm:t>
    </dgm:pt>
    <dgm:pt modelId="{F3E17645-A464-4E89-802A-D86F86B6F6A8}" type="pres">
      <dgm:prSet presAssocID="{D2C1146A-5CF8-44A8-ACC9-14C1E5888CAA}" presName="connectorText" presStyleLbl="sibTrans2D1" presStyleIdx="0" presStyleCnt="6"/>
      <dgm:spPr/>
      <dgm:t>
        <a:bodyPr/>
        <a:lstStyle/>
        <a:p>
          <a:endParaRPr lang="tr-TR"/>
        </a:p>
      </dgm:t>
    </dgm:pt>
    <dgm:pt modelId="{0533A720-C748-42FD-96C4-75964C89CC32}" type="pres">
      <dgm:prSet presAssocID="{AA0F7621-24A7-4646-8AD6-B940F0DC83C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1825884-1B0D-47F3-BB05-1E280B5A1CFE}" type="pres">
      <dgm:prSet presAssocID="{562A28BA-5388-4D23-A860-DB2C2D05B837}" presName="sibTrans" presStyleLbl="sibTrans2D1" presStyleIdx="1" presStyleCnt="6"/>
      <dgm:spPr/>
      <dgm:t>
        <a:bodyPr/>
        <a:lstStyle/>
        <a:p>
          <a:endParaRPr lang="tr-TR"/>
        </a:p>
      </dgm:t>
    </dgm:pt>
    <dgm:pt modelId="{ADE6DE78-E429-4026-B403-DF559588D826}" type="pres">
      <dgm:prSet presAssocID="{562A28BA-5388-4D23-A860-DB2C2D05B837}" presName="connectorText" presStyleLbl="sibTrans2D1" presStyleIdx="1" presStyleCnt="6"/>
      <dgm:spPr/>
      <dgm:t>
        <a:bodyPr/>
        <a:lstStyle/>
        <a:p>
          <a:endParaRPr lang="tr-TR"/>
        </a:p>
      </dgm:t>
    </dgm:pt>
    <dgm:pt modelId="{5AEA8862-122E-4E28-94E7-55AED00CEF1A}" type="pres">
      <dgm:prSet presAssocID="{2C01B02B-E649-460C-A270-C2AE6ABA1B3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F7ACACE-3DAF-49C7-BA18-2D2C96D2000A}" type="pres">
      <dgm:prSet presAssocID="{8075DB74-EB99-4921-B201-0F031360F402}" presName="sibTrans" presStyleLbl="sibTrans2D1" presStyleIdx="2" presStyleCnt="6"/>
      <dgm:spPr/>
      <dgm:t>
        <a:bodyPr/>
        <a:lstStyle/>
        <a:p>
          <a:endParaRPr lang="tr-TR"/>
        </a:p>
      </dgm:t>
    </dgm:pt>
    <dgm:pt modelId="{03E42758-B7A7-452E-8C37-60250170A1E3}" type="pres">
      <dgm:prSet presAssocID="{8075DB74-EB99-4921-B201-0F031360F402}" presName="connectorText" presStyleLbl="sibTrans2D1" presStyleIdx="2" presStyleCnt="6"/>
      <dgm:spPr/>
      <dgm:t>
        <a:bodyPr/>
        <a:lstStyle/>
        <a:p>
          <a:endParaRPr lang="tr-TR"/>
        </a:p>
      </dgm:t>
    </dgm:pt>
    <dgm:pt modelId="{0331727E-E7EF-4CFB-B829-26B18B17FABF}" type="pres">
      <dgm:prSet presAssocID="{02BBD107-6342-4B05-AAF1-E8FE1D6A7DC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FB71C34-4A23-42EF-B9E6-FD5D332F8DE8}" type="pres">
      <dgm:prSet presAssocID="{35574CB5-02BF-452B-BC4F-ED35D861A8B0}" presName="sibTrans" presStyleLbl="sibTrans2D1" presStyleIdx="3" presStyleCnt="6"/>
      <dgm:spPr/>
      <dgm:t>
        <a:bodyPr/>
        <a:lstStyle/>
        <a:p>
          <a:endParaRPr lang="tr-TR"/>
        </a:p>
      </dgm:t>
    </dgm:pt>
    <dgm:pt modelId="{CCB17809-6867-42DF-A102-E4E475987FBD}" type="pres">
      <dgm:prSet presAssocID="{35574CB5-02BF-452B-BC4F-ED35D861A8B0}" presName="connectorText" presStyleLbl="sibTrans2D1" presStyleIdx="3" presStyleCnt="6"/>
      <dgm:spPr/>
      <dgm:t>
        <a:bodyPr/>
        <a:lstStyle/>
        <a:p>
          <a:endParaRPr lang="tr-TR"/>
        </a:p>
      </dgm:t>
    </dgm:pt>
    <dgm:pt modelId="{F04597B5-BCE3-489A-9B3E-C2185A08ED77}" type="pres">
      <dgm:prSet presAssocID="{F682B5F1-E02A-4B3D-9BD8-99005918832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CF6590A-B497-4C2C-AE91-95E794A19410}" type="pres">
      <dgm:prSet presAssocID="{E186A78A-EC9E-4A84-A677-84618428C515}" presName="sibTrans" presStyleLbl="sibTrans2D1" presStyleIdx="4" presStyleCnt="6"/>
      <dgm:spPr/>
      <dgm:t>
        <a:bodyPr/>
        <a:lstStyle/>
        <a:p>
          <a:endParaRPr lang="tr-TR"/>
        </a:p>
      </dgm:t>
    </dgm:pt>
    <dgm:pt modelId="{A5DC007B-E820-4CC8-B844-4D506AA677C3}" type="pres">
      <dgm:prSet presAssocID="{E186A78A-EC9E-4A84-A677-84618428C515}" presName="connectorText" presStyleLbl="sibTrans2D1" presStyleIdx="4" presStyleCnt="6"/>
      <dgm:spPr/>
      <dgm:t>
        <a:bodyPr/>
        <a:lstStyle/>
        <a:p>
          <a:endParaRPr lang="tr-TR"/>
        </a:p>
      </dgm:t>
    </dgm:pt>
    <dgm:pt modelId="{C1AF62D7-ED7B-4CA3-9C28-A978F70A8428}" type="pres">
      <dgm:prSet presAssocID="{ADC98EB8-A2CA-4601-96D8-62A792A2B34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26D2156-F4AE-403F-8618-F5812EBEF61A}" type="pres">
      <dgm:prSet presAssocID="{E1D7C51A-CA82-4CA0-ADA6-42DE2616E909}" presName="sibTrans" presStyleLbl="sibTrans2D1" presStyleIdx="5" presStyleCnt="6"/>
      <dgm:spPr/>
      <dgm:t>
        <a:bodyPr/>
        <a:lstStyle/>
        <a:p>
          <a:endParaRPr lang="tr-TR"/>
        </a:p>
      </dgm:t>
    </dgm:pt>
    <dgm:pt modelId="{17A8FEAD-722D-469F-ACF4-CF1AEE0B552A}" type="pres">
      <dgm:prSet presAssocID="{E1D7C51A-CA82-4CA0-ADA6-42DE2616E909}" presName="connectorText" presStyleLbl="sibTrans2D1" presStyleIdx="5" presStyleCnt="6"/>
      <dgm:spPr/>
      <dgm:t>
        <a:bodyPr/>
        <a:lstStyle/>
        <a:p>
          <a:endParaRPr lang="tr-TR"/>
        </a:p>
      </dgm:t>
    </dgm:pt>
    <dgm:pt modelId="{E9C15B0A-C1E3-4EA1-BCB5-77111D3F5090}" type="pres">
      <dgm:prSet presAssocID="{D659F487-63C1-445F-85A1-F592ECB93DD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81828B3-74A3-4A7E-B207-16882C566C69}" type="presOf" srcId="{D659F487-63C1-445F-85A1-F592ECB93DDE}" destId="{E9C15B0A-C1E3-4EA1-BCB5-77111D3F5090}" srcOrd="0" destOrd="0" presId="urn:microsoft.com/office/officeart/2005/8/layout/process1"/>
    <dgm:cxn modelId="{6A9D9B29-AAC8-455B-ACA9-BF045B3BE6F0}" srcId="{466D5D1F-830B-4463-A8CF-72058FB63091}" destId="{02BBD107-6342-4B05-AAF1-E8FE1D6A7DC8}" srcOrd="3" destOrd="0" parTransId="{97E6A60B-F374-4D71-9CD9-D9AD0E98EC5A}" sibTransId="{35574CB5-02BF-452B-BC4F-ED35D861A8B0}"/>
    <dgm:cxn modelId="{E398E85D-8B9B-43CC-8E4A-4BAE314CA7A4}" type="presOf" srcId="{8075DB74-EB99-4921-B201-0F031360F402}" destId="{EF7ACACE-3DAF-49C7-BA18-2D2C96D2000A}" srcOrd="0" destOrd="0" presId="urn:microsoft.com/office/officeart/2005/8/layout/process1"/>
    <dgm:cxn modelId="{9865C89B-387B-4BDA-83DF-C40044552460}" type="presOf" srcId="{E1D7C51A-CA82-4CA0-ADA6-42DE2616E909}" destId="{17A8FEAD-722D-469F-ACF4-CF1AEE0B552A}" srcOrd="1" destOrd="0" presId="urn:microsoft.com/office/officeart/2005/8/layout/process1"/>
    <dgm:cxn modelId="{2D4BB7A9-DEB3-44AD-8638-B87F68456E18}" srcId="{466D5D1F-830B-4463-A8CF-72058FB63091}" destId="{F682B5F1-E02A-4B3D-9BD8-990059188326}" srcOrd="4" destOrd="0" parTransId="{F5BE8460-9555-4F71-B2BA-8366B8325104}" sibTransId="{E186A78A-EC9E-4A84-A677-84618428C515}"/>
    <dgm:cxn modelId="{C965B042-C2DB-4202-86A0-C0EB9F19C8FA}" type="presOf" srcId="{D2C1146A-5CF8-44A8-ACC9-14C1E5888CAA}" destId="{AD91A426-7C02-4D70-B51E-986A0AD60C19}" srcOrd="0" destOrd="0" presId="urn:microsoft.com/office/officeart/2005/8/layout/process1"/>
    <dgm:cxn modelId="{2157747A-84F4-4945-A040-5DEF8E6833E9}" srcId="{466D5D1F-830B-4463-A8CF-72058FB63091}" destId="{D659F487-63C1-445F-85A1-F592ECB93DDE}" srcOrd="6" destOrd="0" parTransId="{6B90EF70-EE2F-455E-A3CF-FC3D21BDAC8E}" sibTransId="{73DBA846-F273-4906-9CBA-3FDD13DA336C}"/>
    <dgm:cxn modelId="{08A289EB-5131-4F07-B031-6818CB2334DC}" type="presOf" srcId="{E186A78A-EC9E-4A84-A677-84618428C515}" destId="{6CF6590A-B497-4C2C-AE91-95E794A19410}" srcOrd="0" destOrd="0" presId="urn:microsoft.com/office/officeart/2005/8/layout/process1"/>
    <dgm:cxn modelId="{EFA8F663-D153-48F1-A4C1-B16279C0899F}" type="presOf" srcId="{D2C1146A-5CF8-44A8-ACC9-14C1E5888CAA}" destId="{F3E17645-A464-4E89-802A-D86F86B6F6A8}" srcOrd="1" destOrd="0" presId="urn:microsoft.com/office/officeart/2005/8/layout/process1"/>
    <dgm:cxn modelId="{78E2D2AC-74E1-44CD-8807-C83F2D1E556E}" srcId="{466D5D1F-830B-4463-A8CF-72058FB63091}" destId="{AA0F7621-24A7-4646-8AD6-B940F0DC83CE}" srcOrd="1" destOrd="0" parTransId="{7CDE722B-8668-48A8-AB61-54742CE124AF}" sibTransId="{562A28BA-5388-4D23-A860-DB2C2D05B837}"/>
    <dgm:cxn modelId="{F70E1E45-3298-4F46-A896-EFF898FA14B3}" srcId="{466D5D1F-830B-4463-A8CF-72058FB63091}" destId="{ADC98EB8-A2CA-4601-96D8-62A792A2B346}" srcOrd="5" destOrd="0" parTransId="{4639AC77-B8DB-49CF-9382-0B688AC64230}" sibTransId="{E1D7C51A-CA82-4CA0-ADA6-42DE2616E909}"/>
    <dgm:cxn modelId="{AB1FCCB8-6028-43A3-BEF5-68A34A478C29}" type="presOf" srcId="{562A28BA-5388-4D23-A860-DB2C2D05B837}" destId="{ADE6DE78-E429-4026-B403-DF559588D826}" srcOrd="1" destOrd="0" presId="urn:microsoft.com/office/officeart/2005/8/layout/process1"/>
    <dgm:cxn modelId="{CF6A6596-B13D-413B-B16F-6C3B55D096A5}" type="presOf" srcId="{35574CB5-02BF-452B-BC4F-ED35D861A8B0}" destId="{CCB17809-6867-42DF-A102-E4E475987FBD}" srcOrd="1" destOrd="0" presId="urn:microsoft.com/office/officeart/2005/8/layout/process1"/>
    <dgm:cxn modelId="{B57C9BC2-CD1E-425D-BEFE-07B72DD8C2A5}" type="presOf" srcId="{E1D7C51A-CA82-4CA0-ADA6-42DE2616E909}" destId="{D26D2156-F4AE-403F-8618-F5812EBEF61A}" srcOrd="0" destOrd="0" presId="urn:microsoft.com/office/officeart/2005/8/layout/process1"/>
    <dgm:cxn modelId="{36DBBB22-8116-4F03-BCBB-7549A82F788C}" type="presOf" srcId="{8F45F131-553A-4DEA-BD6D-918FF360CAAB}" destId="{D49C5922-7718-4E74-8A63-D2B5731E4970}" srcOrd="0" destOrd="0" presId="urn:microsoft.com/office/officeart/2005/8/layout/process1"/>
    <dgm:cxn modelId="{75A64ED2-DEEA-48DE-A6AE-AF580B8AB9D6}" srcId="{466D5D1F-830B-4463-A8CF-72058FB63091}" destId="{8F45F131-553A-4DEA-BD6D-918FF360CAAB}" srcOrd="0" destOrd="0" parTransId="{DD48ADE4-326A-4A0E-947D-F4508992D3D8}" sibTransId="{D2C1146A-5CF8-44A8-ACC9-14C1E5888CAA}"/>
    <dgm:cxn modelId="{0B7AE3E1-6846-4681-8790-6C7F27C4F8EB}" type="presOf" srcId="{02BBD107-6342-4B05-AAF1-E8FE1D6A7DC8}" destId="{0331727E-E7EF-4CFB-B829-26B18B17FABF}" srcOrd="0" destOrd="0" presId="urn:microsoft.com/office/officeart/2005/8/layout/process1"/>
    <dgm:cxn modelId="{D7C0E596-BCC2-4912-98F5-1CE3374D7B94}" srcId="{466D5D1F-830B-4463-A8CF-72058FB63091}" destId="{2C01B02B-E649-460C-A270-C2AE6ABA1B3C}" srcOrd="2" destOrd="0" parTransId="{4411D7BC-EF55-48DE-9155-6A037C793CC1}" sibTransId="{8075DB74-EB99-4921-B201-0F031360F402}"/>
    <dgm:cxn modelId="{E30207BB-C5F3-4D16-ABDD-DE0BE05BA315}" type="presOf" srcId="{2C01B02B-E649-460C-A270-C2AE6ABA1B3C}" destId="{5AEA8862-122E-4E28-94E7-55AED00CEF1A}" srcOrd="0" destOrd="0" presId="urn:microsoft.com/office/officeart/2005/8/layout/process1"/>
    <dgm:cxn modelId="{E4D85EA5-CB52-4698-BA33-F841FDD3C4D0}" type="presOf" srcId="{ADC98EB8-A2CA-4601-96D8-62A792A2B346}" destId="{C1AF62D7-ED7B-4CA3-9C28-A978F70A8428}" srcOrd="0" destOrd="0" presId="urn:microsoft.com/office/officeart/2005/8/layout/process1"/>
    <dgm:cxn modelId="{EB066403-5865-49ED-B0F8-D400AA9E5E82}" type="presOf" srcId="{466D5D1F-830B-4463-A8CF-72058FB63091}" destId="{1A8A2EEC-3DEC-4F00-A41B-D62C552CD027}" srcOrd="0" destOrd="0" presId="urn:microsoft.com/office/officeart/2005/8/layout/process1"/>
    <dgm:cxn modelId="{AF298AA2-001E-4843-A810-F4CE848A7AF3}" type="presOf" srcId="{562A28BA-5388-4D23-A860-DB2C2D05B837}" destId="{C1825884-1B0D-47F3-BB05-1E280B5A1CFE}" srcOrd="0" destOrd="0" presId="urn:microsoft.com/office/officeart/2005/8/layout/process1"/>
    <dgm:cxn modelId="{8CE539EF-72CE-40C1-A439-7A2B3066F62E}" type="presOf" srcId="{E186A78A-EC9E-4A84-A677-84618428C515}" destId="{A5DC007B-E820-4CC8-B844-4D506AA677C3}" srcOrd="1" destOrd="0" presId="urn:microsoft.com/office/officeart/2005/8/layout/process1"/>
    <dgm:cxn modelId="{99782233-0D1C-4F07-94ED-F2A5A154E4A3}" type="presOf" srcId="{35574CB5-02BF-452B-BC4F-ED35D861A8B0}" destId="{DFB71C34-4A23-42EF-B9E6-FD5D332F8DE8}" srcOrd="0" destOrd="0" presId="urn:microsoft.com/office/officeart/2005/8/layout/process1"/>
    <dgm:cxn modelId="{DF086C55-6F0B-481B-BEEB-3D1F00332D70}" type="presOf" srcId="{F682B5F1-E02A-4B3D-9BD8-990059188326}" destId="{F04597B5-BCE3-489A-9B3E-C2185A08ED77}" srcOrd="0" destOrd="0" presId="urn:microsoft.com/office/officeart/2005/8/layout/process1"/>
    <dgm:cxn modelId="{FE042102-7E53-4690-8779-2A81DA12171E}" type="presOf" srcId="{8075DB74-EB99-4921-B201-0F031360F402}" destId="{03E42758-B7A7-452E-8C37-60250170A1E3}" srcOrd="1" destOrd="0" presId="urn:microsoft.com/office/officeart/2005/8/layout/process1"/>
    <dgm:cxn modelId="{41E58BAB-01E4-44C3-A7B4-9E2D216D1265}" type="presOf" srcId="{AA0F7621-24A7-4646-8AD6-B940F0DC83CE}" destId="{0533A720-C748-42FD-96C4-75964C89CC32}" srcOrd="0" destOrd="0" presId="urn:microsoft.com/office/officeart/2005/8/layout/process1"/>
    <dgm:cxn modelId="{05B858DC-14EC-40EB-9921-B84409B3F266}" type="presParOf" srcId="{1A8A2EEC-3DEC-4F00-A41B-D62C552CD027}" destId="{D49C5922-7718-4E74-8A63-D2B5731E4970}" srcOrd="0" destOrd="0" presId="urn:microsoft.com/office/officeart/2005/8/layout/process1"/>
    <dgm:cxn modelId="{7017B809-5FAF-4735-A42D-67D69C71EF46}" type="presParOf" srcId="{1A8A2EEC-3DEC-4F00-A41B-D62C552CD027}" destId="{AD91A426-7C02-4D70-B51E-986A0AD60C19}" srcOrd="1" destOrd="0" presId="urn:microsoft.com/office/officeart/2005/8/layout/process1"/>
    <dgm:cxn modelId="{6046B9E3-6EDE-495F-AB21-8D3E236359ED}" type="presParOf" srcId="{AD91A426-7C02-4D70-B51E-986A0AD60C19}" destId="{F3E17645-A464-4E89-802A-D86F86B6F6A8}" srcOrd="0" destOrd="0" presId="urn:microsoft.com/office/officeart/2005/8/layout/process1"/>
    <dgm:cxn modelId="{2EA0EC21-DFD8-4526-98C3-56EA3947BD38}" type="presParOf" srcId="{1A8A2EEC-3DEC-4F00-A41B-D62C552CD027}" destId="{0533A720-C748-42FD-96C4-75964C89CC32}" srcOrd="2" destOrd="0" presId="urn:microsoft.com/office/officeart/2005/8/layout/process1"/>
    <dgm:cxn modelId="{05248BA6-C31A-4B45-925A-9AD585F9714E}" type="presParOf" srcId="{1A8A2EEC-3DEC-4F00-A41B-D62C552CD027}" destId="{C1825884-1B0D-47F3-BB05-1E280B5A1CFE}" srcOrd="3" destOrd="0" presId="urn:microsoft.com/office/officeart/2005/8/layout/process1"/>
    <dgm:cxn modelId="{E0126841-498A-4A95-BE46-EFDE80DF1086}" type="presParOf" srcId="{C1825884-1B0D-47F3-BB05-1E280B5A1CFE}" destId="{ADE6DE78-E429-4026-B403-DF559588D826}" srcOrd="0" destOrd="0" presId="urn:microsoft.com/office/officeart/2005/8/layout/process1"/>
    <dgm:cxn modelId="{0313E3E7-D862-487D-8751-D9ADD6202EE1}" type="presParOf" srcId="{1A8A2EEC-3DEC-4F00-A41B-D62C552CD027}" destId="{5AEA8862-122E-4E28-94E7-55AED00CEF1A}" srcOrd="4" destOrd="0" presId="urn:microsoft.com/office/officeart/2005/8/layout/process1"/>
    <dgm:cxn modelId="{FB8D7B39-D6F3-47C3-9182-13AA0BEBBAF9}" type="presParOf" srcId="{1A8A2EEC-3DEC-4F00-A41B-D62C552CD027}" destId="{EF7ACACE-3DAF-49C7-BA18-2D2C96D2000A}" srcOrd="5" destOrd="0" presId="urn:microsoft.com/office/officeart/2005/8/layout/process1"/>
    <dgm:cxn modelId="{9C320637-0EE0-4C51-9503-F82FC53F16C6}" type="presParOf" srcId="{EF7ACACE-3DAF-49C7-BA18-2D2C96D2000A}" destId="{03E42758-B7A7-452E-8C37-60250170A1E3}" srcOrd="0" destOrd="0" presId="urn:microsoft.com/office/officeart/2005/8/layout/process1"/>
    <dgm:cxn modelId="{EA170695-57B8-4C3B-B831-A0D5C53A335F}" type="presParOf" srcId="{1A8A2EEC-3DEC-4F00-A41B-D62C552CD027}" destId="{0331727E-E7EF-4CFB-B829-26B18B17FABF}" srcOrd="6" destOrd="0" presId="urn:microsoft.com/office/officeart/2005/8/layout/process1"/>
    <dgm:cxn modelId="{CB101A29-A7C0-48C4-9B03-EC04C7368213}" type="presParOf" srcId="{1A8A2EEC-3DEC-4F00-A41B-D62C552CD027}" destId="{DFB71C34-4A23-42EF-B9E6-FD5D332F8DE8}" srcOrd="7" destOrd="0" presId="urn:microsoft.com/office/officeart/2005/8/layout/process1"/>
    <dgm:cxn modelId="{F92E5460-F690-49AA-A72B-2D6445EF8472}" type="presParOf" srcId="{DFB71C34-4A23-42EF-B9E6-FD5D332F8DE8}" destId="{CCB17809-6867-42DF-A102-E4E475987FBD}" srcOrd="0" destOrd="0" presId="urn:microsoft.com/office/officeart/2005/8/layout/process1"/>
    <dgm:cxn modelId="{3428BBBA-5577-4005-8E5A-7D9AED0E685B}" type="presParOf" srcId="{1A8A2EEC-3DEC-4F00-A41B-D62C552CD027}" destId="{F04597B5-BCE3-489A-9B3E-C2185A08ED77}" srcOrd="8" destOrd="0" presId="urn:microsoft.com/office/officeart/2005/8/layout/process1"/>
    <dgm:cxn modelId="{C465D6C1-309A-44BB-B36D-6A1FCD8EF12D}" type="presParOf" srcId="{1A8A2EEC-3DEC-4F00-A41B-D62C552CD027}" destId="{6CF6590A-B497-4C2C-AE91-95E794A19410}" srcOrd="9" destOrd="0" presId="urn:microsoft.com/office/officeart/2005/8/layout/process1"/>
    <dgm:cxn modelId="{FE1B7BCB-8AFE-47A7-BF7C-BF26A695FF0E}" type="presParOf" srcId="{6CF6590A-B497-4C2C-AE91-95E794A19410}" destId="{A5DC007B-E820-4CC8-B844-4D506AA677C3}" srcOrd="0" destOrd="0" presId="urn:microsoft.com/office/officeart/2005/8/layout/process1"/>
    <dgm:cxn modelId="{40A5C41B-8C81-465A-A328-C096B9F2BEF4}" type="presParOf" srcId="{1A8A2EEC-3DEC-4F00-A41B-D62C552CD027}" destId="{C1AF62D7-ED7B-4CA3-9C28-A978F70A8428}" srcOrd="10" destOrd="0" presId="urn:microsoft.com/office/officeart/2005/8/layout/process1"/>
    <dgm:cxn modelId="{131E9372-462E-46D3-A488-871CFF77531E}" type="presParOf" srcId="{1A8A2EEC-3DEC-4F00-A41B-D62C552CD027}" destId="{D26D2156-F4AE-403F-8618-F5812EBEF61A}" srcOrd="11" destOrd="0" presId="urn:microsoft.com/office/officeart/2005/8/layout/process1"/>
    <dgm:cxn modelId="{A8BCB4AE-A9ED-48A1-9802-7452F3FB1FB2}" type="presParOf" srcId="{D26D2156-F4AE-403F-8618-F5812EBEF61A}" destId="{17A8FEAD-722D-469F-ACF4-CF1AEE0B552A}" srcOrd="0" destOrd="0" presId="urn:microsoft.com/office/officeart/2005/8/layout/process1"/>
    <dgm:cxn modelId="{EB95AEE4-A011-453A-A661-D431E5ED17BD}" type="presParOf" srcId="{1A8A2EEC-3DEC-4F00-A41B-D62C552CD027}" destId="{E9C15B0A-C1E3-4EA1-BCB5-77111D3F5090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F39815-1324-4D91-A484-CAF1F53946E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0570BB0F-363B-4C19-A166-53C18CD2D340}">
      <dgm:prSet phldrT="[Metin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tr-TR" sz="1800" dirty="0" smtClean="0"/>
            <a:t>ÖĞELERİ</a:t>
          </a:r>
          <a:endParaRPr lang="tr-TR" sz="1800" dirty="0"/>
        </a:p>
      </dgm:t>
    </dgm:pt>
    <dgm:pt modelId="{C648F83A-635A-4347-A45E-33600BEBF8F5}" type="parTrans" cxnId="{42514A74-EB4D-42F3-A40B-1D5DF39F5B21}">
      <dgm:prSet/>
      <dgm:spPr/>
      <dgm:t>
        <a:bodyPr/>
        <a:lstStyle/>
        <a:p>
          <a:endParaRPr lang="tr-TR"/>
        </a:p>
      </dgm:t>
    </dgm:pt>
    <dgm:pt modelId="{6CF6419B-C940-4895-AE62-4538C8DC5435}" type="sibTrans" cxnId="{42514A74-EB4D-42F3-A40B-1D5DF39F5B21}">
      <dgm:prSet/>
      <dgm:spPr/>
      <dgm:t>
        <a:bodyPr/>
        <a:lstStyle/>
        <a:p>
          <a:endParaRPr lang="tr-TR"/>
        </a:p>
      </dgm:t>
    </dgm:pt>
    <dgm:pt modelId="{ED69F4E8-2BAF-4783-B86C-68E2AB8E1A15}">
      <dgm:prSet phldrT="[Metin]" custT="1"/>
      <dgm:spPr>
        <a:solidFill>
          <a:srgbClr val="FFC000"/>
        </a:solidFill>
      </dgm:spPr>
      <dgm:t>
        <a:bodyPr/>
        <a:lstStyle/>
        <a:p>
          <a:r>
            <a:rPr lang="tr-TR" sz="1800" dirty="0" smtClean="0"/>
            <a:t>LENF</a:t>
          </a:r>
        </a:p>
        <a:p>
          <a:r>
            <a:rPr lang="tr-TR" sz="1800" dirty="0" smtClean="0"/>
            <a:t>DAMARLARI</a:t>
          </a:r>
          <a:endParaRPr lang="tr-TR" sz="1800" dirty="0"/>
        </a:p>
      </dgm:t>
    </dgm:pt>
    <dgm:pt modelId="{FACBCFF9-9450-49D3-862B-26CDDF641903}" type="parTrans" cxnId="{254445A7-824F-4EE4-9E1D-D2AFC15C56CD}">
      <dgm:prSet/>
      <dgm:spPr/>
      <dgm:t>
        <a:bodyPr/>
        <a:lstStyle/>
        <a:p>
          <a:endParaRPr lang="tr-TR"/>
        </a:p>
      </dgm:t>
    </dgm:pt>
    <dgm:pt modelId="{7464855A-E629-4705-B186-0C0B5FA874B2}" type="sibTrans" cxnId="{254445A7-824F-4EE4-9E1D-D2AFC15C56CD}">
      <dgm:prSet/>
      <dgm:spPr/>
      <dgm:t>
        <a:bodyPr/>
        <a:lstStyle/>
        <a:p>
          <a:endParaRPr lang="tr-TR"/>
        </a:p>
      </dgm:t>
    </dgm:pt>
    <dgm:pt modelId="{929ADD20-B1AD-412A-BC8C-5A96FAFE3F98}">
      <dgm:prSet phldrT="[Metin]" custT="1"/>
      <dgm:spPr/>
      <dgm:t>
        <a:bodyPr/>
        <a:lstStyle/>
        <a:p>
          <a:r>
            <a:rPr lang="tr-TR" sz="1800" dirty="0" smtClean="0"/>
            <a:t>LENF DÜĞÜMLERİ</a:t>
          </a:r>
          <a:endParaRPr lang="tr-TR" sz="1800" dirty="0"/>
        </a:p>
      </dgm:t>
    </dgm:pt>
    <dgm:pt modelId="{883F7A9A-0F69-4190-BAFE-15A0A8574540}" type="parTrans" cxnId="{4C06CB59-6BEF-4971-BAED-E92BD2BC7549}">
      <dgm:prSet/>
      <dgm:spPr/>
      <dgm:t>
        <a:bodyPr/>
        <a:lstStyle/>
        <a:p>
          <a:endParaRPr lang="tr-TR"/>
        </a:p>
      </dgm:t>
    </dgm:pt>
    <dgm:pt modelId="{C2E40A33-AABB-4883-B9F7-25D8734AFEFF}" type="sibTrans" cxnId="{4C06CB59-6BEF-4971-BAED-E92BD2BC7549}">
      <dgm:prSet/>
      <dgm:spPr/>
      <dgm:t>
        <a:bodyPr/>
        <a:lstStyle/>
        <a:p>
          <a:endParaRPr lang="tr-TR"/>
        </a:p>
      </dgm:t>
    </dgm:pt>
    <dgm:pt modelId="{DE7CD7FE-582B-497D-B472-8AE3800DFB91}">
      <dgm:prSet phldrT="[Metin]" custT="1"/>
      <dgm:spPr>
        <a:solidFill>
          <a:srgbClr val="00B0F0"/>
        </a:solidFill>
      </dgm:spPr>
      <dgm:t>
        <a:bodyPr/>
        <a:lstStyle/>
        <a:p>
          <a:r>
            <a:rPr lang="tr-TR" sz="1800" dirty="0" smtClean="0"/>
            <a:t>LENF SIVISI</a:t>
          </a:r>
          <a:endParaRPr lang="tr-TR" sz="1800" dirty="0"/>
        </a:p>
      </dgm:t>
    </dgm:pt>
    <dgm:pt modelId="{6A89A3CF-B4A5-4AB0-A7DD-55D22332A958}" type="parTrans" cxnId="{BFA2E9F2-9320-409E-89AA-3E784F367C0C}">
      <dgm:prSet/>
      <dgm:spPr/>
      <dgm:t>
        <a:bodyPr/>
        <a:lstStyle/>
        <a:p>
          <a:endParaRPr lang="tr-TR"/>
        </a:p>
      </dgm:t>
    </dgm:pt>
    <dgm:pt modelId="{8D5568FB-C4E7-4CAD-8FD4-72B0915BE656}" type="sibTrans" cxnId="{BFA2E9F2-9320-409E-89AA-3E784F367C0C}">
      <dgm:prSet/>
      <dgm:spPr/>
      <dgm:t>
        <a:bodyPr/>
        <a:lstStyle/>
        <a:p>
          <a:endParaRPr lang="tr-TR"/>
        </a:p>
      </dgm:t>
    </dgm:pt>
    <dgm:pt modelId="{A45BF1DD-60C4-472E-BCB4-9FF9BD2109C4}" type="pres">
      <dgm:prSet presAssocID="{F0F39815-1324-4D91-A484-CAF1F53946E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E1CBCD-509D-4BE5-A7B0-99D21C57BF23}" type="pres">
      <dgm:prSet presAssocID="{0570BB0F-363B-4C19-A166-53C18CD2D340}" presName="hierRoot1" presStyleCnt="0">
        <dgm:presLayoutVars>
          <dgm:hierBranch val="init"/>
        </dgm:presLayoutVars>
      </dgm:prSet>
      <dgm:spPr/>
    </dgm:pt>
    <dgm:pt modelId="{42F8906A-A05B-4BEB-B0D9-C641546EA92C}" type="pres">
      <dgm:prSet presAssocID="{0570BB0F-363B-4C19-A166-53C18CD2D340}" presName="rootComposite1" presStyleCnt="0"/>
      <dgm:spPr/>
    </dgm:pt>
    <dgm:pt modelId="{886E325E-24CA-4D1A-8C42-5A543206C1CD}" type="pres">
      <dgm:prSet presAssocID="{0570BB0F-363B-4C19-A166-53C18CD2D340}" presName="rootText1" presStyleLbl="node0" presStyleIdx="0" presStyleCnt="1">
        <dgm:presLayoutVars>
          <dgm:chPref val="3"/>
        </dgm:presLayoutVars>
      </dgm:prSet>
      <dgm:spPr/>
    </dgm:pt>
    <dgm:pt modelId="{F97C8C8D-AAC5-48D2-A3CD-5ABF1066B35A}" type="pres">
      <dgm:prSet presAssocID="{0570BB0F-363B-4C19-A166-53C18CD2D340}" presName="rootConnector1" presStyleLbl="node1" presStyleIdx="0" presStyleCnt="0"/>
      <dgm:spPr/>
    </dgm:pt>
    <dgm:pt modelId="{D34AE7ED-0B68-4FF6-9930-616C8761DD8A}" type="pres">
      <dgm:prSet presAssocID="{0570BB0F-363B-4C19-A166-53C18CD2D340}" presName="hierChild2" presStyleCnt="0"/>
      <dgm:spPr/>
    </dgm:pt>
    <dgm:pt modelId="{1E5DBC26-4A75-4965-87CA-046499197316}" type="pres">
      <dgm:prSet presAssocID="{FACBCFF9-9450-49D3-862B-26CDDF641903}" presName="Name37" presStyleLbl="parChTrans1D2" presStyleIdx="0" presStyleCnt="3"/>
      <dgm:spPr/>
    </dgm:pt>
    <dgm:pt modelId="{CECCF2C5-07DC-4BF2-B85A-32A76F8A3053}" type="pres">
      <dgm:prSet presAssocID="{ED69F4E8-2BAF-4783-B86C-68E2AB8E1A15}" presName="hierRoot2" presStyleCnt="0">
        <dgm:presLayoutVars>
          <dgm:hierBranch val="init"/>
        </dgm:presLayoutVars>
      </dgm:prSet>
      <dgm:spPr/>
    </dgm:pt>
    <dgm:pt modelId="{E9485E46-FD82-4F9A-8EE4-0C5542EE6B9E}" type="pres">
      <dgm:prSet presAssocID="{ED69F4E8-2BAF-4783-B86C-68E2AB8E1A15}" presName="rootComposite" presStyleCnt="0"/>
      <dgm:spPr/>
    </dgm:pt>
    <dgm:pt modelId="{871EA083-C1E6-4027-903C-013B46A8CBF8}" type="pres">
      <dgm:prSet presAssocID="{ED69F4E8-2BAF-4783-B86C-68E2AB8E1A15}" presName="rootText" presStyleLbl="node2" presStyleIdx="0" presStyleCnt="3">
        <dgm:presLayoutVars>
          <dgm:chPref val="3"/>
        </dgm:presLayoutVars>
      </dgm:prSet>
      <dgm:spPr/>
    </dgm:pt>
    <dgm:pt modelId="{EDD86B80-E1F9-44FA-9B37-ECAE78AF8CF1}" type="pres">
      <dgm:prSet presAssocID="{ED69F4E8-2BAF-4783-B86C-68E2AB8E1A15}" presName="rootConnector" presStyleLbl="node2" presStyleIdx="0" presStyleCnt="3"/>
      <dgm:spPr/>
    </dgm:pt>
    <dgm:pt modelId="{8054D6BD-AA86-4352-B80C-900091DDB8F1}" type="pres">
      <dgm:prSet presAssocID="{ED69F4E8-2BAF-4783-B86C-68E2AB8E1A15}" presName="hierChild4" presStyleCnt="0"/>
      <dgm:spPr/>
    </dgm:pt>
    <dgm:pt modelId="{345A6D83-0C5E-42C5-851F-7E889F5FFB74}" type="pres">
      <dgm:prSet presAssocID="{ED69F4E8-2BAF-4783-B86C-68E2AB8E1A15}" presName="hierChild5" presStyleCnt="0"/>
      <dgm:spPr/>
    </dgm:pt>
    <dgm:pt modelId="{1A9D0B89-0736-4A70-B791-D4F8C9B6D2CF}" type="pres">
      <dgm:prSet presAssocID="{883F7A9A-0F69-4190-BAFE-15A0A8574540}" presName="Name37" presStyleLbl="parChTrans1D2" presStyleIdx="1" presStyleCnt="3"/>
      <dgm:spPr/>
    </dgm:pt>
    <dgm:pt modelId="{860C1634-042D-4513-9773-E0217491CF25}" type="pres">
      <dgm:prSet presAssocID="{929ADD20-B1AD-412A-BC8C-5A96FAFE3F98}" presName="hierRoot2" presStyleCnt="0">
        <dgm:presLayoutVars>
          <dgm:hierBranch val="init"/>
        </dgm:presLayoutVars>
      </dgm:prSet>
      <dgm:spPr/>
    </dgm:pt>
    <dgm:pt modelId="{06A2896B-C0D6-48CF-93EA-BD54E83D890C}" type="pres">
      <dgm:prSet presAssocID="{929ADD20-B1AD-412A-BC8C-5A96FAFE3F98}" presName="rootComposite" presStyleCnt="0"/>
      <dgm:spPr/>
    </dgm:pt>
    <dgm:pt modelId="{C6F81D4D-AB4F-42A1-8DDF-BDFFE4030F11}" type="pres">
      <dgm:prSet presAssocID="{929ADD20-B1AD-412A-BC8C-5A96FAFE3F98}" presName="rootText" presStyleLbl="node2" presStyleIdx="1" presStyleCnt="3">
        <dgm:presLayoutVars>
          <dgm:chPref val="3"/>
        </dgm:presLayoutVars>
      </dgm:prSet>
      <dgm:spPr/>
    </dgm:pt>
    <dgm:pt modelId="{3A2420BE-2768-4CAC-9022-A273F898A9D7}" type="pres">
      <dgm:prSet presAssocID="{929ADD20-B1AD-412A-BC8C-5A96FAFE3F98}" presName="rootConnector" presStyleLbl="node2" presStyleIdx="1" presStyleCnt="3"/>
      <dgm:spPr/>
    </dgm:pt>
    <dgm:pt modelId="{21909C5B-7E4E-49D1-80B8-21A59CF9285E}" type="pres">
      <dgm:prSet presAssocID="{929ADD20-B1AD-412A-BC8C-5A96FAFE3F98}" presName="hierChild4" presStyleCnt="0"/>
      <dgm:spPr/>
    </dgm:pt>
    <dgm:pt modelId="{883059B3-D3A8-4D76-9A33-9F1820AC4596}" type="pres">
      <dgm:prSet presAssocID="{929ADD20-B1AD-412A-BC8C-5A96FAFE3F98}" presName="hierChild5" presStyleCnt="0"/>
      <dgm:spPr/>
    </dgm:pt>
    <dgm:pt modelId="{7970B438-FB45-49F2-9796-5A863DF94664}" type="pres">
      <dgm:prSet presAssocID="{6A89A3CF-B4A5-4AB0-A7DD-55D22332A958}" presName="Name37" presStyleLbl="parChTrans1D2" presStyleIdx="2" presStyleCnt="3"/>
      <dgm:spPr/>
    </dgm:pt>
    <dgm:pt modelId="{96558867-3A36-46DB-A3F1-79446F12DD74}" type="pres">
      <dgm:prSet presAssocID="{DE7CD7FE-582B-497D-B472-8AE3800DFB91}" presName="hierRoot2" presStyleCnt="0">
        <dgm:presLayoutVars>
          <dgm:hierBranch val="init"/>
        </dgm:presLayoutVars>
      </dgm:prSet>
      <dgm:spPr/>
    </dgm:pt>
    <dgm:pt modelId="{4CFF5599-C908-4EB0-AF65-6397736AE14C}" type="pres">
      <dgm:prSet presAssocID="{DE7CD7FE-582B-497D-B472-8AE3800DFB91}" presName="rootComposite" presStyleCnt="0"/>
      <dgm:spPr/>
    </dgm:pt>
    <dgm:pt modelId="{5FAF9709-1C81-4AF9-8FB4-BA2577605D5E}" type="pres">
      <dgm:prSet presAssocID="{DE7CD7FE-582B-497D-B472-8AE3800DFB91}" presName="rootText" presStyleLbl="node2" presStyleIdx="2" presStyleCnt="3">
        <dgm:presLayoutVars>
          <dgm:chPref val="3"/>
        </dgm:presLayoutVars>
      </dgm:prSet>
      <dgm:spPr/>
    </dgm:pt>
    <dgm:pt modelId="{87D946EF-4940-45C9-A5C5-2FC0EC088DF8}" type="pres">
      <dgm:prSet presAssocID="{DE7CD7FE-582B-497D-B472-8AE3800DFB91}" presName="rootConnector" presStyleLbl="node2" presStyleIdx="2" presStyleCnt="3"/>
      <dgm:spPr/>
    </dgm:pt>
    <dgm:pt modelId="{EF8EE6BA-27FA-4414-B9F6-B63BE8B68700}" type="pres">
      <dgm:prSet presAssocID="{DE7CD7FE-582B-497D-B472-8AE3800DFB91}" presName="hierChild4" presStyleCnt="0"/>
      <dgm:spPr/>
    </dgm:pt>
    <dgm:pt modelId="{8A264E39-6DAE-4939-A4EE-7326BF334090}" type="pres">
      <dgm:prSet presAssocID="{DE7CD7FE-582B-497D-B472-8AE3800DFB91}" presName="hierChild5" presStyleCnt="0"/>
      <dgm:spPr/>
    </dgm:pt>
    <dgm:pt modelId="{43744C9C-2E1A-448A-9C4F-A71824F47902}" type="pres">
      <dgm:prSet presAssocID="{0570BB0F-363B-4C19-A166-53C18CD2D340}" presName="hierChild3" presStyleCnt="0"/>
      <dgm:spPr/>
    </dgm:pt>
  </dgm:ptLst>
  <dgm:cxnLst>
    <dgm:cxn modelId="{2C33A28D-AAB5-4F5B-835E-20190A8C45A1}" type="presOf" srcId="{883F7A9A-0F69-4190-BAFE-15A0A8574540}" destId="{1A9D0B89-0736-4A70-B791-D4F8C9B6D2CF}" srcOrd="0" destOrd="0" presId="urn:microsoft.com/office/officeart/2005/8/layout/orgChart1"/>
    <dgm:cxn modelId="{10406B63-B6BE-4F1E-8F8C-84731BD6F097}" type="presOf" srcId="{6A89A3CF-B4A5-4AB0-A7DD-55D22332A958}" destId="{7970B438-FB45-49F2-9796-5A863DF94664}" srcOrd="0" destOrd="0" presId="urn:microsoft.com/office/officeart/2005/8/layout/orgChart1"/>
    <dgm:cxn modelId="{6DD0C42A-31E9-4931-90D1-FBB0DE07145B}" type="presOf" srcId="{929ADD20-B1AD-412A-BC8C-5A96FAFE3F98}" destId="{3A2420BE-2768-4CAC-9022-A273F898A9D7}" srcOrd="1" destOrd="0" presId="urn:microsoft.com/office/officeart/2005/8/layout/orgChart1"/>
    <dgm:cxn modelId="{42514A74-EB4D-42F3-A40B-1D5DF39F5B21}" srcId="{F0F39815-1324-4D91-A484-CAF1F53946E6}" destId="{0570BB0F-363B-4C19-A166-53C18CD2D340}" srcOrd="0" destOrd="0" parTransId="{C648F83A-635A-4347-A45E-33600BEBF8F5}" sibTransId="{6CF6419B-C940-4895-AE62-4538C8DC5435}"/>
    <dgm:cxn modelId="{7E483287-4144-4989-B1B4-C25F5F3FD5D6}" type="presOf" srcId="{0570BB0F-363B-4C19-A166-53C18CD2D340}" destId="{886E325E-24CA-4D1A-8C42-5A543206C1CD}" srcOrd="0" destOrd="0" presId="urn:microsoft.com/office/officeart/2005/8/layout/orgChart1"/>
    <dgm:cxn modelId="{4C06CB59-6BEF-4971-BAED-E92BD2BC7549}" srcId="{0570BB0F-363B-4C19-A166-53C18CD2D340}" destId="{929ADD20-B1AD-412A-BC8C-5A96FAFE3F98}" srcOrd="1" destOrd="0" parTransId="{883F7A9A-0F69-4190-BAFE-15A0A8574540}" sibTransId="{C2E40A33-AABB-4883-B9F7-25D8734AFEFF}"/>
    <dgm:cxn modelId="{664A8959-7BAD-4536-AD20-6806E5CBB237}" type="presOf" srcId="{929ADD20-B1AD-412A-BC8C-5A96FAFE3F98}" destId="{C6F81D4D-AB4F-42A1-8DDF-BDFFE4030F11}" srcOrd="0" destOrd="0" presId="urn:microsoft.com/office/officeart/2005/8/layout/orgChart1"/>
    <dgm:cxn modelId="{5FBE3838-7A5C-4273-9796-575F907A0A8A}" type="presOf" srcId="{FACBCFF9-9450-49D3-862B-26CDDF641903}" destId="{1E5DBC26-4A75-4965-87CA-046499197316}" srcOrd="0" destOrd="0" presId="urn:microsoft.com/office/officeart/2005/8/layout/orgChart1"/>
    <dgm:cxn modelId="{706D73B6-AB50-4CC4-B422-DC43725B9A0A}" type="presOf" srcId="{ED69F4E8-2BAF-4783-B86C-68E2AB8E1A15}" destId="{871EA083-C1E6-4027-903C-013B46A8CBF8}" srcOrd="0" destOrd="0" presId="urn:microsoft.com/office/officeart/2005/8/layout/orgChart1"/>
    <dgm:cxn modelId="{308AA342-27B0-46CF-BB53-255125E612F5}" type="presOf" srcId="{F0F39815-1324-4D91-A484-CAF1F53946E6}" destId="{A45BF1DD-60C4-472E-BCB4-9FF9BD2109C4}" srcOrd="0" destOrd="0" presId="urn:microsoft.com/office/officeart/2005/8/layout/orgChart1"/>
    <dgm:cxn modelId="{D3D4EBAF-A49F-47F4-82DB-C2795AB927DF}" type="presOf" srcId="{DE7CD7FE-582B-497D-B472-8AE3800DFB91}" destId="{5FAF9709-1C81-4AF9-8FB4-BA2577605D5E}" srcOrd="0" destOrd="0" presId="urn:microsoft.com/office/officeart/2005/8/layout/orgChart1"/>
    <dgm:cxn modelId="{5E80F192-BAC8-412C-AADC-69AB5346F105}" type="presOf" srcId="{0570BB0F-363B-4C19-A166-53C18CD2D340}" destId="{F97C8C8D-AAC5-48D2-A3CD-5ABF1066B35A}" srcOrd="1" destOrd="0" presId="urn:microsoft.com/office/officeart/2005/8/layout/orgChart1"/>
    <dgm:cxn modelId="{31C1297E-2A7B-4EBA-A1F8-411CFDE85715}" type="presOf" srcId="{ED69F4E8-2BAF-4783-B86C-68E2AB8E1A15}" destId="{EDD86B80-E1F9-44FA-9B37-ECAE78AF8CF1}" srcOrd="1" destOrd="0" presId="urn:microsoft.com/office/officeart/2005/8/layout/orgChart1"/>
    <dgm:cxn modelId="{F09D7E69-646F-44AF-BC24-1F438A679F51}" type="presOf" srcId="{DE7CD7FE-582B-497D-B472-8AE3800DFB91}" destId="{87D946EF-4940-45C9-A5C5-2FC0EC088DF8}" srcOrd="1" destOrd="0" presId="urn:microsoft.com/office/officeart/2005/8/layout/orgChart1"/>
    <dgm:cxn modelId="{BFA2E9F2-9320-409E-89AA-3E784F367C0C}" srcId="{0570BB0F-363B-4C19-A166-53C18CD2D340}" destId="{DE7CD7FE-582B-497D-B472-8AE3800DFB91}" srcOrd="2" destOrd="0" parTransId="{6A89A3CF-B4A5-4AB0-A7DD-55D22332A958}" sibTransId="{8D5568FB-C4E7-4CAD-8FD4-72B0915BE656}"/>
    <dgm:cxn modelId="{254445A7-824F-4EE4-9E1D-D2AFC15C56CD}" srcId="{0570BB0F-363B-4C19-A166-53C18CD2D340}" destId="{ED69F4E8-2BAF-4783-B86C-68E2AB8E1A15}" srcOrd="0" destOrd="0" parTransId="{FACBCFF9-9450-49D3-862B-26CDDF641903}" sibTransId="{7464855A-E629-4705-B186-0C0B5FA874B2}"/>
    <dgm:cxn modelId="{C4F9FE38-63D9-4B4F-8C15-FFDBC5175EB0}" type="presParOf" srcId="{A45BF1DD-60C4-472E-BCB4-9FF9BD2109C4}" destId="{E0E1CBCD-509D-4BE5-A7B0-99D21C57BF23}" srcOrd="0" destOrd="0" presId="urn:microsoft.com/office/officeart/2005/8/layout/orgChart1"/>
    <dgm:cxn modelId="{CC98BCD7-318F-45D1-AE38-084E9E1DB004}" type="presParOf" srcId="{E0E1CBCD-509D-4BE5-A7B0-99D21C57BF23}" destId="{42F8906A-A05B-4BEB-B0D9-C641546EA92C}" srcOrd="0" destOrd="0" presId="urn:microsoft.com/office/officeart/2005/8/layout/orgChart1"/>
    <dgm:cxn modelId="{40B29141-C332-4EE1-80F3-3032EBE5DB40}" type="presParOf" srcId="{42F8906A-A05B-4BEB-B0D9-C641546EA92C}" destId="{886E325E-24CA-4D1A-8C42-5A543206C1CD}" srcOrd="0" destOrd="0" presId="urn:microsoft.com/office/officeart/2005/8/layout/orgChart1"/>
    <dgm:cxn modelId="{3285B156-DEA7-4458-A0B8-5B48350DE9B4}" type="presParOf" srcId="{42F8906A-A05B-4BEB-B0D9-C641546EA92C}" destId="{F97C8C8D-AAC5-48D2-A3CD-5ABF1066B35A}" srcOrd="1" destOrd="0" presId="urn:microsoft.com/office/officeart/2005/8/layout/orgChart1"/>
    <dgm:cxn modelId="{AAA8AA34-D515-4537-BD27-B5990640F310}" type="presParOf" srcId="{E0E1CBCD-509D-4BE5-A7B0-99D21C57BF23}" destId="{D34AE7ED-0B68-4FF6-9930-616C8761DD8A}" srcOrd="1" destOrd="0" presId="urn:microsoft.com/office/officeart/2005/8/layout/orgChart1"/>
    <dgm:cxn modelId="{3C4BEC31-F5E7-4019-B495-9096B5F18615}" type="presParOf" srcId="{D34AE7ED-0B68-4FF6-9930-616C8761DD8A}" destId="{1E5DBC26-4A75-4965-87CA-046499197316}" srcOrd="0" destOrd="0" presId="urn:microsoft.com/office/officeart/2005/8/layout/orgChart1"/>
    <dgm:cxn modelId="{50A9EEFD-9F32-48EF-A6A7-C542C1240F2B}" type="presParOf" srcId="{D34AE7ED-0B68-4FF6-9930-616C8761DD8A}" destId="{CECCF2C5-07DC-4BF2-B85A-32A76F8A3053}" srcOrd="1" destOrd="0" presId="urn:microsoft.com/office/officeart/2005/8/layout/orgChart1"/>
    <dgm:cxn modelId="{306A1233-D515-4BE0-9BE0-BAF2CD21ECCB}" type="presParOf" srcId="{CECCF2C5-07DC-4BF2-B85A-32A76F8A3053}" destId="{E9485E46-FD82-4F9A-8EE4-0C5542EE6B9E}" srcOrd="0" destOrd="0" presId="urn:microsoft.com/office/officeart/2005/8/layout/orgChart1"/>
    <dgm:cxn modelId="{CE6A3B22-861F-40FF-AF67-DE365A8B5CF4}" type="presParOf" srcId="{E9485E46-FD82-4F9A-8EE4-0C5542EE6B9E}" destId="{871EA083-C1E6-4027-903C-013B46A8CBF8}" srcOrd="0" destOrd="0" presId="urn:microsoft.com/office/officeart/2005/8/layout/orgChart1"/>
    <dgm:cxn modelId="{EA164389-432F-4878-B5F1-6B94CB96E1EB}" type="presParOf" srcId="{E9485E46-FD82-4F9A-8EE4-0C5542EE6B9E}" destId="{EDD86B80-E1F9-44FA-9B37-ECAE78AF8CF1}" srcOrd="1" destOrd="0" presId="urn:microsoft.com/office/officeart/2005/8/layout/orgChart1"/>
    <dgm:cxn modelId="{726BB948-F9A2-4BE3-AC6D-1DC4D322AC5A}" type="presParOf" srcId="{CECCF2C5-07DC-4BF2-B85A-32A76F8A3053}" destId="{8054D6BD-AA86-4352-B80C-900091DDB8F1}" srcOrd="1" destOrd="0" presId="urn:microsoft.com/office/officeart/2005/8/layout/orgChart1"/>
    <dgm:cxn modelId="{6A6DE41D-FE68-46A2-9A8A-E6BD77810DEC}" type="presParOf" srcId="{CECCF2C5-07DC-4BF2-B85A-32A76F8A3053}" destId="{345A6D83-0C5E-42C5-851F-7E889F5FFB74}" srcOrd="2" destOrd="0" presId="urn:microsoft.com/office/officeart/2005/8/layout/orgChart1"/>
    <dgm:cxn modelId="{5C501DC1-DB06-4D89-A671-1F987CAB87D4}" type="presParOf" srcId="{D34AE7ED-0B68-4FF6-9930-616C8761DD8A}" destId="{1A9D0B89-0736-4A70-B791-D4F8C9B6D2CF}" srcOrd="2" destOrd="0" presId="urn:microsoft.com/office/officeart/2005/8/layout/orgChart1"/>
    <dgm:cxn modelId="{BA38CEE3-DE9A-473F-A939-E5B1738C9597}" type="presParOf" srcId="{D34AE7ED-0B68-4FF6-9930-616C8761DD8A}" destId="{860C1634-042D-4513-9773-E0217491CF25}" srcOrd="3" destOrd="0" presId="urn:microsoft.com/office/officeart/2005/8/layout/orgChart1"/>
    <dgm:cxn modelId="{983218D8-6796-48C9-97DD-E70269F6EA6F}" type="presParOf" srcId="{860C1634-042D-4513-9773-E0217491CF25}" destId="{06A2896B-C0D6-48CF-93EA-BD54E83D890C}" srcOrd="0" destOrd="0" presId="urn:microsoft.com/office/officeart/2005/8/layout/orgChart1"/>
    <dgm:cxn modelId="{D7954D4D-31EA-48A3-9885-41E43327178A}" type="presParOf" srcId="{06A2896B-C0D6-48CF-93EA-BD54E83D890C}" destId="{C6F81D4D-AB4F-42A1-8DDF-BDFFE4030F11}" srcOrd="0" destOrd="0" presId="urn:microsoft.com/office/officeart/2005/8/layout/orgChart1"/>
    <dgm:cxn modelId="{8280E583-9A8E-441A-8916-2D0E9897A15F}" type="presParOf" srcId="{06A2896B-C0D6-48CF-93EA-BD54E83D890C}" destId="{3A2420BE-2768-4CAC-9022-A273F898A9D7}" srcOrd="1" destOrd="0" presId="urn:microsoft.com/office/officeart/2005/8/layout/orgChart1"/>
    <dgm:cxn modelId="{9317AF28-D1E6-46DF-86A4-C70257F8EF1E}" type="presParOf" srcId="{860C1634-042D-4513-9773-E0217491CF25}" destId="{21909C5B-7E4E-49D1-80B8-21A59CF9285E}" srcOrd="1" destOrd="0" presId="urn:microsoft.com/office/officeart/2005/8/layout/orgChart1"/>
    <dgm:cxn modelId="{DCAEA9F6-5425-4E41-8548-B113E09207EC}" type="presParOf" srcId="{860C1634-042D-4513-9773-E0217491CF25}" destId="{883059B3-D3A8-4D76-9A33-9F1820AC4596}" srcOrd="2" destOrd="0" presId="urn:microsoft.com/office/officeart/2005/8/layout/orgChart1"/>
    <dgm:cxn modelId="{23238151-3D46-4469-93AE-BD761E354CED}" type="presParOf" srcId="{D34AE7ED-0B68-4FF6-9930-616C8761DD8A}" destId="{7970B438-FB45-49F2-9796-5A863DF94664}" srcOrd="4" destOrd="0" presId="urn:microsoft.com/office/officeart/2005/8/layout/orgChart1"/>
    <dgm:cxn modelId="{91833FE6-914B-479F-88C0-51F72F309853}" type="presParOf" srcId="{D34AE7ED-0B68-4FF6-9930-616C8761DD8A}" destId="{96558867-3A36-46DB-A3F1-79446F12DD74}" srcOrd="5" destOrd="0" presId="urn:microsoft.com/office/officeart/2005/8/layout/orgChart1"/>
    <dgm:cxn modelId="{860B64AF-642B-4181-A0D8-4A05710C4F05}" type="presParOf" srcId="{96558867-3A36-46DB-A3F1-79446F12DD74}" destId="{4CFF5599-C908-4EB0-AF65-6397736AE14C}" srcOrd="0" destOrd="0" presId="urn:microsoft.com/office/officeart/2005/8/layout/orgChart1"/>
    <dgm:cxn modelId="{3BBE32B1-2916-4DB3-BE0B-CEB4F3E724B1}" type="presParOf" srcId="{4CFF5599-C908-4EB0-AF65-6397736AE14C}" destId="{5FAF9709-1C81-4AF9-8FB4-BA2577605D5E}" srcOrd="0" destOrd="0" presId="urn:microsoft.com/office/officeart/2005/8/layout/orgChart1"/>
    <dgm:cxn modelId="{10A42E04-67F5-41BD-B0F6-0DCD32DA08EF}" type="presParOf" srcId="{4CFF5599-C908-4EB0-AF65-6397736AE14C}" destId="{87D946EF-4940-45C9-A5C5-2FC0EC088DF8}" srcOrd="1" destOrd="0" presId="urn:microsoft.com/office/officeart/2005/8/layout/orgChart1"/>
    <dgm:cxn modelId="{563449E2-D96C-408A-B110-98A06D9ED6AA}" type="presParOf" srcId="{96558867-3A36-46DB-A3F1-79446F12DD74}" destId="{EF8EE6BA-27FA-4414-B9F6-B63BE8B68700}" srcOrd="1" destOrd="0" presId="urn:microsoft.com/office/officeart/2005/8/layout/orgChart1"/>
    <dgm:cxn modelId="{2C5F42B2-4990-43EF-AC58-4207BE496276}" type="presParOf" srcId="{96558867-3A36-46DB-A3F1-79446F12DD74}" destId="{8A264E39-6DAE-4939-A4EE-7326BF334090}" srcOrd="2" destOrd="0" presId="urn:microsoft.com/office/officeart/2005/8/layout/orgChart1"/>
    <dgm:cxn modelId="{0F63E12B-C4E6-4D4E-A1C6-6521FBB28B0E}" type="presParOf" srcId="{E0E1CBCD-509D-4BE5-A7B0-99D21C57BF23}" destId="{43744C9C-2E1A-448A-9C4F-A71824F479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EF3844-94F9-4F83-9F7C-F8290CE6D2C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2D2AF8B3-34B2-441D-8486-2CE24710857C}">
      <dgm:prSet phldrT="[Metin]" custT="1"/>
      <dgm:spPr/>
      <dgm:t>
        <a:bodyPr/>
        <a:lstStyle/>
        <a:p>
          <a:r>
            <a:rPr lang="tr-TR" sz="1600" dirty="0" smtClean="0"/>
            <a:t>BAĞIŞIKLIK</a:t>
          </a:r>
          <a:endParaRPr lang="tr-TR" sz="1600" dirty="0"/>
        </a:p>
      </dgm:t>
    </dgm:pt>
    <dgm:pt modelId="{9B128D5F-A98E-4C1F-A917-51C9D28FF1E9}" type="parTrans" cxnId="{57958515-A764-45B6-B694-B44E2E3B085D}">
      <dgm:prSet/>
      <dgm:spPr/>
      <dgm:t>
        <a:bodyPr/>
        <a:lstStyle/>
        <a:p>
          <a:endParaRPr lang="tr-TR"/>
        </a:p>
      </dgm:t>
    </dgm:pt>
    <dgm:pt modelId="{8D6FC487-A862-4C69-9018-07FCE417052E}" type="sibTrans" cxnId="{57958515-A764-45B6-B694-B44E2E3B085D}">
      <dgm:prSet/>
      <dgm:spPr/>
      <dgm:t>
        <a:bodyPr/>
        <a:lstStyle/>
        <a:p>
          <a:endParaRPr lang="tr-TR"/>
        </a:p>
      </dgm:t>
    </dgm:pt>
    <dgm:pt modelId="{17CE2F33-A8D1-4816-9BD9-55A913E284E2}">
      <dgm:prSet phldrT="[Metin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tr-TR" sz="1600" dirty="0" smtClean="0"/>
            <a:t>DOĞAL BAĞIŞIKLIK</a:t>
          </a:r>
          <a:endParaRPr lang="tr-TR" sz="1600" dirty="0"/>
        </a:p>
      </dgm:t>
    </dgm:pt>
    <dgm:pt modelId="{3B8BA195-EB02-4645-93BA-74FB761DC378}" type="parTrans" cxnId="{FB3ADD46-DA51-4124-869D-BE4928200439}">
      <dgm:prSet/>
      <dgm:spPr/>
      <dgm:t>
        <a:bodyPr/>
        <a:lstStyle/>
        <a:p>
          <a:endParaRPr lang="tr-TR"/>
        </a:p>
      </dgm:t>
    </dgm:pt>
    <dgm:pt modelId="{2528BE14-64C8-4B1E-B6E3-6C1E80AEB41C}" type="sibTrans" cxnId="{FB3ADD46-DA51-4124-869D-BE4928200439}">
      <dgm:prSet/>
      <dgm:spPr/>
      <dgm:t>
        <a:bodyPr/>
        <a:lstStyle/>
        <a:p>
          <a:endParaRPr lang="tr-TR"/>
        </a:p>
      </dgm:t>
    </dgm:pt>
    <dgm:pt modelId="{7B6BBA42-4C7E-4F5A-8F08-9EAFC7292DA6}">
      <dgm:prSet phldrT="[Metin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tr-TR" sz="1600" dirty="0" smtClean="0"/>
            <a:t>KAZANILMIŞ</a:t>
          </a:r>
        </a:p>
        <a:p>
          <a:r>
            <a:rPr lang="tr-TR" sz="1600" dirty="0" smtClean="0"/>
            <a:t>BAĞIŞIKLIK</a:t>
          </a:r>
          <a:endParaRPr lang="tr-TR" sz="1600" dirty="0"/>
        </a:p>
      </dgm:t>
    </dgm:pt>
    <dgm:pt modelId="{63858B85-E2FD-4A73-AB9A-C9D9DD3B23E8}" type="parTrans" cxnId="{F0DBF5AC-1B22-4703-9541-2E06E7389FA3}">
      <dgm:prSet/>
      <dgm:spPr/>
      <dgm:t>
        <a:bodyPr/>
        <a:lstStyle/>
        <a:p>
          <a:endParaRPr lang="tr-TR"/>
        </a:p>
      </dgm:t>
    </dgm:pt>
    <dgm:pt modelId="{093F951F-6DB5-4533-A1EB-2BCA95DB62CE}" type="sibTrans" cxnId="{F0DBF5AC-1B22-4703-9541-2E06E7389FA3}">
      <dgm:prSet/>
      <dgm:spPr/>
      <dgm:t>
        <a:bodyPr/>
        <a:lstStyle/>
        <a:p>
          <a:endParaRPr lang="tr-TR"/>
        </a:p>
      </dgm:t>
    </dgm:pt>
    <dgm:pt modelId="{46A2648A-5730-4BFF-8890-C97C94647D0A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tr-TR" sz="1600" dirty="0" smtClean="0"/>
            <a:t>AKTİF</a:t>
          </a:r>
          <a:endParaRPr lang="tr-TR" sz="1600" dirty="0"/>
        </a:p>
      </dgm:t>
    </dgm:pt>
    <dgm:pt modelId="{38B9F46E-20D4-4440-BA2A-40138AEBA608}" type="parTrans" cxnId="{A71747FF-C109-4E5F-8B44-E60CE1756373}">
      <dgm:prSet/>
      <dgm:spPr/>
    </dgm:pt>
    <dgm:pt modelId="{5E0F9CC9-3B7E-41D2-86FF-531B45816426}" type="sibTrans" cxnId="{A71747FF-C109-4E5F-8B44-E60CE1756373}">
      <dgm:prSet/>
      <dgm:spPr/>
    </dgm:pt>
    <dgm:pt modelId="{B00EFCA5-FBCC-450F-83B9-51C1CF8BE5F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tr-TR" sz="1600" dirty="0" smtClean="0"/>
            <a:t>PASİF</a:t>
          </a:r>
          <a:endParaRPr lang="tr-TR" sz="1600" dirty="0"/>
        </a:p>
      </dgm:t>
    </dgm:pt>
    <dgm:pt modelId="{91C1E1E3-F427-49D9-AC50-51BF04260ED4}" type="parTrans" cxnId="{D86CD25F-9676-4277-B75A-A00EE56D1F23}">
      <dgm:prSet/>
      <dgm:spPr/>
    </dgm:pt>
    <dgm:pt modelId="{74B2CF28-1E0E-408B-A1C2-4493E16EB32D}" type="sibTrans" cxnId="{D86CD25F-9676-4277-B75A-A00EE56D1F23}">
      <dgm:prSet/>
      <dgm:spPr/>
    </dgm:pt>
    <dgm:pt modelId="{5E8D7A6F-D7F1-4FAB-96A7-116FFA47AD9D}" type="pres">
      <dgm:prSet presAssocID="{74EF3844-94F9-4F83-9F7C-F8290CE6D2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8C36304A-DBA6-4234-951C-78932872CE19}" type="pres">
      <dgm:prSet presAssocID="{2D2AF8B3-34B2-441D-8486-2CE24710857C}" presName="hierRoot1" presStyleCnt="0">
        <dgm:presLayoutVars>
          <dgm:hierBranch val="init"/>
        </dgm:presLayoutVars>
      </dgm:prSet>
      <dgm:spPr/>
    </dgm:pt>
    <dgm:pt modelId="{DCD5D50E-C6F0-4DB7-84BB-38C52399743B}" type="pres">
      <dgm:prSet presAssocID="{2D2AF8B3-34B2-441D-8486-2CE24710857C}" presName="rootComposite1" presStyleCnt="0"/>
      <dgm:spPr/>
    </dgm:pt>
    <dgm:pt modelId="{011D90CA-1CEA-455D-AB85-4389314AE2AE}" type="pres">
      <dgm:prSet presAssocID="{2D2AF8B3-34B2-441D-8486-2CE24710857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1F289824-EB08-4114-BE82-94C0F9180102}" type="pres">
      <dgm:prSet presAssocID="{2D2AF8B3-34B2-441D-8486-2CE24710857C}" presName="rootConnector1" presStyleLbl="node1" presStyleIdx="0" presStyleCnt="0"/>
      <dgm:spPr/>
      <dgm:t>
        <a:bodyPr/>
        <a:lstStyle/>
        <a:p>
          <a:endParaRPr lang="tr-TR"/>
        </a:p>
      </dgm:t>
    </dgm:pt>
    <dgm:pt modelId="{7B0D61C0-1F55-40A8-AB1A-F52335839700}" type="pres">
      <dgm:prSet presAssocID="{2D2AF8B3-34B2-441D-8486-2CE24710857C}" presName="hierChild2" presStyleCnt="0"/>
      <dgm:spPr/>
    </dgm:pt>
    <dgm:pt modelId="{F4BB9488-DA34-4874-B84A-A7C5B80A7111}" type="pres">
      <dgm:prSet presAssocID="{3B8BA195-EB02-4645-93BA-74FB761DC378}" presName="Name37" presStyleLbl="parChTrans1D2" presStyleIdx="0" presStyleCnt="2"/>
      <dgm:spPr/>
      <dgm:t>
        <a:bodyPr/>
        <a:lstStyle/>
        <a:p>
          <a:endParaRPr lang="tr-TR"/>
        </a:p>
      </dgm:t>
    </dgm:pt>
    <dgm:pt modelId="{F5C7722D-1248-49A5-BAC1-3AFB02195929}" type="pres">
      <dgm:prSet presAssocID="{17CE2F33-A8D1-4816-9BD9-55A913E284E2}" presName="hierRoot2" presStyleCnt="0">
        <dgm:presLayoutVars>
          <dgm:hierBranch val="init"/>
        </dgm:presLayoutVars>
      </dgm:prSet>
      <dgm:spPr/>
    </dgm:pt>
    <dgm:pt modelId="{3315E8D2-12FC-4C80-83B3-BE43BED9A8D9}" type="pres">
      <dgm:prSet presAssocID="{17CE2F33-A8D1-4816-9BD9-55A913E284E2}" presName="rootComposite" presStyleCnt="0"/>
      <dgm:spPr/>
    </dgm:pt>
    <dgm:pt modelId="{CC17B928-18B4-4C49-AD29-B2F9BB3805D3}" type="pres">
      <dgm:prSet presAssocID="{17CE2F33-A8D1-4816-9BD9-55A913E284E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2CA6392-42F6-435A-B7CF-0DE465027E67}" type="pres">
      <dgm:prSet presAssocID="{17CE2F33-A8D1-4816-9BD9-55A913E284E2}" presName="rootConnector" presStyleLbl="node2" presStyleIdx="0" presStyleCnt="2"/>
      <dgm:spPr/>
      <dgm:t>
        <a:bodyPr/>
        <a:lstStyle/>
        <a:p>
          <a:endParaRPr lang="tr-TR"/>
        </a:p>
      </dgm:t>
    </dgm:pt>
    <dgm:pt modelId="{48CDE0C0-56B1-45FC-8A24-1ED00A1EB767}" type="pres">
      <dgm:prSet presAssocID="{17CE2F33-A8D1-4816-9BD9-55A913E284E2}" presName="hierChild4" presStyleCnt="0"/>
      <dgm:spPr/>
    </dgm:pt>
    <dgm:pt modelId="{5CE46FF8-0923-4CAB-A4E1-C86C8968729C}" type="pres">
      <dgm:prSet presAssocID="{17CE2F33-A8D1-4816-9BD9-55A913E284E2}" presName="hierChild5" presStyleCnt="0"/>
      <dgm:spPr/>
    </dgm:pt>
    <dgm:pt modelId="{5156AE55-1EAB-4A2B-A7AD-2BA2065B8712}" type="pres">
      <dgm:prSet presAssocID="{63858B85-E2FD-4A73-AB9A-C9D9DD3B23E8}" presName="Name37" presStyleLbl="parChTrans1D2" presStyleIdx="1" presStyleCnt="2"/>
      <dgm:spPr/>
      <dgm:t>
        <a:bodyPr/>
        <a:lstStyle/>
        <a:p>
          <a:endParaRPr lang="tr-TR"/>
        </a:p>
      </dgm:t>
    </dgm:pt>
    <dgm:pt modelId="{F2AE1EDA-A899-4421-AA5F-4C01D84DFEEB}" type="pres">
      <dgm:prSet presAssocID="{7B6BBA42-4C7E-4F5A-8F08-9EAFC7292DA6}" presName="hierRoot2" presStyleCnt="0">
        <dgm:presLayoutVars>
          <dgm:hierBranch val="init"/>
        </dgm:presLayoutVars>
      </dgm:prSet>
      <dgm:spPr/>
    </dgm:pt>
    <dgm:pt modelId="{72CD3940-6A19-4CEF-90F7-A773673AFC95}" type="pres">
      <dgm:prSet presAssocID="{7B6BBA42-4C7E-4F5A-8F08-9EAFC7292DA6}" presName="rootComposite" presStyleCnt="0"/>
      <dgm:spPr/>
    </dgm:pt>
    <dgm:pt modelId="{432A8E33-A916-4164-81DA-2E4397D7E329}" type="pres">
      <dgm:prSet presAssocID="{7B6BBA42-4C7E-4F5A-8F08-9EAFC7292DA6}" presName="rootText" presStyleLbl="node2" presStyleIdx="1" presStyleCnt="2" custLinFactNeighborX="-1057" custLinFactNeighborY="91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22DB9918-3268-4B24-AC2A-E7D874140B9B}" type="pres">
      <dgm:prSet presAssocID="{7B6BBA42-4C7E-4F5A-8F08-9EAFC7292DA6}" presName="rootConnector" presStyleLbl="node2" presStyleIdx="1" presStyleCnt="2"/>
      <dgm:spPr/>
      <dgm:t>
        <a:bodyPr/>
        <a:lstStyle/>
        <a:p>
          <a:endParaRPr lang="tr-TR"/>
        </a:p>
      </dgm:t>
    </dgm:pt>
    <dgm:pt modelId="{EB7D5594-429E-43E9-87F9-95B16D9AF9DF}" type="pres">
      <dgm:prSet presAssocID="{7B6BBA42-4C7E-4F5A-8F08-9EAFC7292DA6}" presName="hierChild4" presStyleCnt="0"/>
      <dgm:spPr/>
    </dgm:pt>
    <dgm:pt modelId="{B589A9AF-C401-4743-AFB3-CDCA64D2B1AA}" type="pres">
      <dgm:prSet presAssocID="{38B9F46E-20D4-4440-BA2A-40138AEBA608}" presName="Name37" presStyleLbl="parChTrans1D3" presStyleIdx="0" presStyleCnt="2"/>
      <dgm:spPr/>
    </dgm:pt>
    <dgm:pt modelId="{FD74CF0D-A2A0-455F-8DFE-BCC166FF761B}" type="pres">
      <dgm:prSet presAssocID="{46A2648A-5730-4BFF-8890-C97C94647D0A}" presName="hierRoot2" presStyleCnt="0">
        <dgm:presLayoutVars>
          <dgm:hierBranch val="init"/>
        </dgm:presLayoutVars>
      </dgm:prSet>
      <dgm:spPr/>
    </dgm:pt>
    <dgm:pt modelId="{C29AF224-C027-44CA-9C88-9FA3E96496D2}" type="pres">
      <dgm:prSet presAssocID="{46A2648A-5730-4BFF-8890-C97C94647D0A}" presName="rootComposite" presStyleCnt="0"/>
      <dgm:spPr/>
    </dgm:pt>
    <dgm:pt modelId="{DE5257A5-CAF6-4F01-A1FE-9EEA94675636}" type="pres">
      <dgm:prSet presAssocID="{46A2648A-5730-4BFF-8890-C97C94647D0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847C5A99-0485-4557-A8F9-66432FAAAD7F}" type="pres">
      <dgm:prSet presAssocID="{46A2648A-5730-4BFF-8890-C97C94647D0A}" presName="rootConnector" presStyleLbl="node3" presStyleIdx="0" presStyleCnt="2"/>
      <dgm:spPr/>
      <dgm:t>
        <a:bodyPr/>
        <a:lstStyle/>
        <a:p>
          <a:endParaRPr lang="tr-TR"/>
        </a:p>
      </dgm:t>
    </dgm:pt>
    <dgm:pt modelId="{37669CC6-5169-4141-8662-3F0166CCF432}" type="pres">
      <dgm:prSet presAssocID="{46A2648A-5730-4BFF-8890-C97C94647D0A}" presName="hierChild4" presStyleCnt="0"/>
      <dgm:spPr/>
    </dgm:pt>
    <dgm:pt modelId="{64189CB5-3586-4B50-8350-D2F4E7CC8713}" type="pres">
      <dgm:prSet presAssocID="{46A2648A-5730-4BFF-8890-C97C94647D0A}" presName="hierChild5" presStyleCnt="0"/>
      <dgm:spPr/>
    </dgm:pt>
    <dgm:pt modelId="{E4CF4390-6CCE-4C25-8507-5C0743FA6D4E}" type="pres">
      <dgm:prSet presAssocID="{91C1E1E3-F427-49D9-AC50-51BF04260ED4}" presName="Name37" presStyleLbl="parChTrans1D3" presStyleIdx="1" presStyleCnt="2"/>
      <dgm:spPr/>
    </dgm:pt>
    <dgm:pt modelId="{A4E6C3BC-F1ED-4DFD-B285-B6E8B95773CE}" type="pres">
      <dgm:prSet presAssocID="{B00EFCA5-FBCC-450F-83B9-51C1CF8BE5FC}" presName="hierRoot2" presStyleCnt="0">
        <dgm:presLayoutVars>
          <dgm:hierBranch val="init"/>
        </dgm:presLayoutVars>
      </dgm:prSet>
      <dgm:spPr/>
    </dgm:pt>
    <dgm:pt modelId="{25441F37-DCDC-4D38-9A5A-B52F65C2E27E}" type="pres">
      <dgm:prSet presAssocID="{B00EFCA5-FBCC-450F-83B9-51C1CF8BE5FC}" presName="rootComposite" presStyleCnt="0"/>
      <dgm:spPr/>
    </dgm:pt>
    <dgm:pt modelId="{FC7C8DBF-C7D5-44C9-B557-EB2E2E607B10}" type="pres">
      <dgm:prSet presAssocID="{B00EFCA5-FBCC-450F-83B9-51C1CF8BE5FC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687D38AB-BBD5-4398-9691-E4E61B1059A2}" type="pres">
      <dgm:prSet presAssocID="{B00EFCA5-FBCC-450F-83B9-51C1CF8BE5FC}" presName="rootConnector" presStyleLbl="node3" presStyleIdx="1" presStyleCnt="2"/>
      <dgm:spPr/>
      <dgm:t>
        <a:bodyPr/>
        <a:lstStyle/>
        <a:p>
          <a:endParaRPr lang="tr-TR"/>
        </a:p>
      </dgm:t>
    </dgm:pt>
    <dgm:pt modelId="{5BF1A61D-8243-4821-B7A9-D427C9E6B348}" type="pres">
      <dgm:prSet presAssocID="{B00EFCA5-FBCC-450F-83B9-51C1CF8BE5FC}" presName="hierChild4" presStyleCnt="0"/>
      <dgm:spPr/>
    </dgm:pt>
    <dgm:pt modelId="{EDED9BB4-A12A-46A2-BEEA-F2EE6273F990}" type="pres">
      <dgm:prSet presAssocID="{B00EFCA5-FBCC-450F-83B9-51C1CF8BE5FC}" presName="hierChild5" presStyleCnt="0"/>
      <dgm:spPr/>
    </dgm:pt>
    <dgm:pt modelId="{18553A32-8D27-483A-B51D-B550418F7524}" type="pres">
      <dgm:prSet presAssocID="{7B6BBA42-4C7E-4F5A-8F08-9EAFC7292DA6}" presName="hierChild5" presStyleCnt="0"/>
      <dgm:spPr/>
    </dgm:pt>
    <dgm:pt modelId="{BDE74FC3-1541-4978-A4A8-8BBF419C69C9}" type="pres">
      <dgm:prSet presAssocID="{2D2AF8B3-34B2-441D-8486-2CE24710857C}" presName="hierChild3" presStyleCnt="0"/>
      <dgm:spPr/>
    </dgm:pt>
  </dgm:ptLst>
  <dgm:cxnLst>
    <dgm:cxn modelId="{CCF81170-6F98-4963-997F-01A7F723AF80}" type="presOf" srcId="{38B9F46E-20D4-4440-BA2A-40138AEBA608}" destId="{B589A9AF-C401-4743-AFB3-CDCA64D2B1AA}" srcOrd="0" destOrd="0" presId="urn:microsoft.com/office/officeart/2005/8/layout/orgChart1"/>
    <dgm:cxn modelId="{C984293A-61F9-4B2C-B6FD-B748FD2E3771}" type="presOf" srcId="{B00EFCA5-FBCC-450F-83B9-51C1CF8BE5FC}" destId="{687D38AB-BBD5-4398-9691-E4E61B1059A2}" srcOrd="1" destOrd="0" presId="urn:microsoft.com/office/officeart/2005/8/layout/orgChart1"/>
    <dgm:cxn modelId="{2420621F-DD63-48BB-932D-6DBA7702D63C}" type="presOf" srcId="{B00EFCA5-FBCC-450F-83B9-51C1CF8BE5FC}" destId="{FC7C8DBF-C7D5-44C9-B557-EB2E2E607B10}" srcOrd="0" destOrd="0" presId="urn:microsoft.com/office/officeart/2005/8/layout/orgChart1"/>
    <dgm:cxn modelId="{F0DBF5AC-1B22-4703-9541-2E06E7389FA3}" srcId="{2D2AF8B3-34B2-441D-8486-2CE24710857C}" destId="{7B6BBA42-4C7E-4F5A-8F08-9EAFC7292DA6}" srcOrd="1" destOrd="0" parTransId="{63858B85-E2FD-4A73-AB9A-C9D9DD3B23E8}" sibTransId="{093F951F-6DB5-4533-A1EB-2BCA95DB62CE}"/>
    <dgm:cxn modelId="{82879DD0-8120-4A50-AB3C-FE8EB77DC4C5}" type="presOf" srcId="{17CE2F33-A8D1-4816-9BD9-55A913E284E2}" destId="{B2CA6392-42F6-435A-B7CF-0DE465027E67}" srcOrd="1" destOrd="0" presId="urn:microsoft.com/office/officeart/2005/8/layout/orgChart1"/>
    <dgm:cxn modelId="{D86CD25F-9676-4277-B75A-A00EE56D1F23}" srcId="{7B6BBA42-4C7E-4F5A-8F08-9EAFC7292DA6}" destId="{B00EFCA5-FBCC-450F-83B9-51C1CF8BE5FC}" srcOrd="1" destOrd="0" parTransId="{91C1E1E3-F427-49D9-AC50-51BF04260ED4}" sibTransId="{74B2CF28-1E0E-408B-A1C2-4493E16EB32D}"/>
    <dgm:cxn modelId="{FB3ADD46-DA51-4124-869D-BE4928200439}" srcId="{2D2AF8B3-34B2-441D-8486-2CE24710857C}" destId="{17CE2F33-A8D1-4816-9BD9-55A913E284E2}" srcOrd="0" destOrd="0" parTransId="{3B8BA195-EB02-4645-93BA-74FB761DC378}" sibTransId="{2528BE14-64C8-4B1E-B6E3-6C1E80AEB41C}"/>
    <dgm:cxn modelId="{B64C6B66-B103-4699-B9A5-5366A612EB0B}" type="presOf" srcId="{91C1E1E3-F427-49D9-AC50-51BF04260ED4}" destId="{E4CF4390-6CCE-4C25-8507-5C0743FA6D4E}" srcOrd="0" destOrd="0" presId="urn:microsoft.com/office/officeart/2005/8/layout/orgChart1"/>
    <dgm:cxn modelId="{57958515-A764-45B6-B694-B44E2E3B085D}" srcId="{74EF3844-94F9-4F83-9F7C-F8290CE6D2CA}" destId="{2D2AF8B3-34B2-441D-8486-2CE24710857C}" srcOrd="0" destOrd="0" parTransId="{9B128D5F-A98E-4C1F-A917-51C9D28FF1E9}" sibTransId="{8D6FC487-A862-4C69-9018-07FCE417052E}"/>
    <dgm:cxn modelId="{02D32A8D-99AB-471F-B9CF-27B209D41103}" type="presOf" srcId="{2D2AF8B3-34B2-441D-8486-2CE24710857C}" destId="{1F289824-EB08-4114-BE82-94C0F9180102}" srcOrd="1" destOrd="0" presId="urn:microsoft.com/office/officeart/2005/8/layout/orgChart1"/>
    <dgm:cxn modelId="{A71747FF-C109-4E5F-8B44-E60CE1756373}" srcId="{7B6BBA42-4C7E-4F5A-8F08-9EAFC7292DA6}" destId="{46A2648A-5730-4BFF-8890-C97C94647D0A}" srcOrd="0" destOrd="0" parTransId="{38B9F46E-20D4-4440-BA2A-40138AEBA608}" sibTransId="{5E0F9CC9-3B7E-41D2-86FF-531B45816426}"/>
    <dgm:cxn modelId="{DD37C477-82F7-4D17-AD68-A3D1C4034274}" type="presOf" srcId="{7B6BBA42-4C7E-4F5A-8F08-9EAFC7292DA6}" destId="{432A8E33-A916-4164-81DA-2E4397D7E329}" srcOrd="0" destOrd="0" presId="urn:microsoft.com/office/officeart/2005/8/layout/orgChart1"/>
    <dgm:cxn modelId="{2CAA1DB2-79D2-4366-AE68-D388E713D0F5}" type="presOf" srcId="{74EF3844-94F9-4F83-9F7C-F8290CE6D2CA}" destId="{5E8D7A6F-D7F1-4FAB-96A7-116FFA47AD9D}" srcOrd="0" destOrd="0" presId="urn:microsoft.com/office/officeart/2005/8/layout/orgChart1"/>
    <dgm:cxn modelId="{A733F3C3-75E7-4D2E-92B4-30DB31EC704A}" type="presOf" srcId="{17CE2F33-A8D1-4816-9BD9-55A913E284E2}" destId="{CC17B928-18B4-4C49-AD29-B2F9BB3805D3}" srcOrd="0" destOrd="0" presId="urn:microsoft.com/office/officeart/2005/8/layout/orgChart1"/>
    <dgm:cxn modelId="{95705662-CFD3-4137-B794-859D70131588}" type="presOf" srcId="{46A2648A-5730-4BFF-8890-C97C94647D0A}" destId="{847C5A99-0485-4557-A8F9-66432FAAAD7F}" srcOrd="1" destOrd="0" presId="urn:microsoft.com/office/officeart/2005/8/layout/orgChart1"/>
    <dgm:cxn modelId="{ACDBD4B2-DDA2-4DA0-961F-B6FEF8B7D8CA}" type="presOf" srcId="{2D2AF8B3-34B2-441D-8486-2CE24710857C}" destId="{011D90CA-1CEA-455D-AB85-4389314AE2AE}" srcOrd="0" destOrd="0" presId="urn:microsoft.com/office/officeart/2005/8/layout/orgChart1"/>
    <dgm:cxn modelId="{ACC8F744-99BF-4A5F-8C7E-6DF4E523CE07}" type="presOf" srcId="{46A2648A-5730-4BFF-8890-C97C94647D0A}" destId="{DE5257A5-CAF6-4F01-A1FE-9EEA94675636}" srcOrd="0" destOrd="0" presId="urn:microsoft.com/office/officeart/2005/8/layout/orgChart1"/>
    <dgm:cxn modelId="{B9B76075-B451-4713-BF48-57437C36E154}" type="presOf" srcId="{3B8BA195-EB02-4645-93BA-74FB761DC378}" destId="{F4BB9488-DA34-4874-B84A-A7C5B80A7111}" srcOrd="0" destOrd="0" presId="urn:microsoft.com/office/officeart/2005/8/layout/orgChart1"/>
    <dgm:cxn modelId="{7FFB05FA-DB44-4399-B230-7A2678CAAEE4}" type="presOf" srcId="{7B6BBA42-4C7E-4F5A-8F08-9EAFC7292DA6}" destId="{22DB9918-3268-4B24-AC2A-E7D874140B9B}" srcOrd="1" destOrd="0" presId="urn:microsoft.com/office/officeart/2005/8/layout/orgChart1"/>
    <dgm:cxn modelId="{DA65E7D4-FAD0-40A2-9C53-4254B30181E6}" type="presOf" srcId="{63858B85-E2FD-4A73-AB9A-C9D9DD3B23E8}" destId="{5156AE55-1EAB-4A2B-A7AD-2BA2065B8712}" srcOrd="0" destOrd="0" presId="urn:microsoft.com/office/officeart/2005/8/layout/orgChart1"/>
    <dgm:cxn modelId="{0DE30F45-D4C9-4D69-A5C8-AD5E3A453D84}" type="presParOf" srcId="{5E8D7A6F-D7F1-4FAB-96A7-116FFA47AD9D}" destId="{8C36304A-DBA6-4234-951C-78932872CE19}" srcOrd="0" destOrd="0" presId="urn:microsoft.com/office/officeart/2005/8/layout/orgChart1"/>
    <dgm:cxn modelId="{577E6EC6-214B-4CF1-9E0F-1FB6848E70A2}" type="presParOf" srcId="{8C36304A-DBA6-4234-951C-78932872CE19}" destId="{DCD5D50E-C6F0-4DB7-84BB-38C52399743B}" srcOrd="0" destOrd="0" presId="urn:microsoft.com/office/officeart/2005/8/layout/orgChart1"/>
    <dgm:cxn modelId="{B11D6BB2-6694-400C-895C-711BABEA67FF}" type="presParOf" srcId="{DCD5D50E-C6F0-4DB7-84BB-38C52399743B}" destId="{011D90CA-1CEA-455D-AB85-4389314AE2AE}" srcOrd="0" destOrd="0" presId="urn:microsoft.com/office/officeart/2005/8/layout/orgChart1"/>
    <dgm:cxn modelId="{4BAB45EE-E800-49F8-8F87-7F3E85D276D5}" type="presParOf" srcId="{DCD5D50E-C6F0-4DB7-84BB-38C52399743B}" destId="{1F289824-EB08-4114-BE82-94C0F9180102}" srcOrd="1" destOrd="0" presId="urn:microsoft.com/office/officeart/2005/8/layout/orgChart1"/>
    <dgm:cxn modelId="{CC8C32BE-3142-4A34-AEA8-94F862C68AE9}" type="presParOf" srcId="{8C36304A-DBA6-4234-951C-78932872CE19}" destId="{7B0D61C0-1F55-40A8-AB1A-F52335839700}" srcOrd="1" destOrd="0" presId="urn:microsoft.com/office/officeart/2005/8/layout/orgChart1"/>
    <dgm:cxn modelId="{6BF7E8E5-F35C-4F88-AC4B-8A02C038972B}" type="presParOf" srcId="{7B0D61C0-1F55-40A8-AB1A-F52335839700}" destId="{F4BB9488-DA34-4874-B84A-A7C5B80A7111}" srcOrd="0" destOrd="0" presId="urn:microsoft.com/office/officeart/2005/8/layout/orgChart1"/>
    <dgm:cxn modelId="{62FF6CD2-6828-4FB5-ABB2-D955759FA88A}" type="presParOf" srcId="{7B0D61C0-1F55-40A8-AB1A-F52335839700}" destId="{F5C7722D-1248-49A5-BAC1-3AFB02195929}" srcOrd="1" destOrd="0" presId="urn:microsoft.com/office/officeart/2005/8/layout/orgChart1"/>
    <dgm:cxn modelId="{0A5318A6-B0C3-4A6F-8501-56E656D28D2D}" type="presParOf" srcId="{F5C7722D-1248-49A5-BAC1-3AFB02195929}" destId="{3315E8D2-12FC-4C80-83B3-BE43BED9A8D9}" srcOrd="0" destOrd="0" presId="urn:microsoft.com/office/officeart/2005/8/layout/orgChart1"/>
    <dgm:cxn modelId="{C7185ED8-A7F9-4D9B-B1FC-118FC06BB983}" type="presParOf" srcId="{3315E8D2-12FC-4C80-83B3-BE43BED9A8D9}" destId="{CC17B928-18B4-4C49-AD29-B2F9BB3805D3}" srcOrd="0" destOrd="0" presId="urn:microsoft.com/office/officeart/2005/8/layout/orgChart1"/>
    <dgm:cxn modelId="{34ED7A0D-D075-4B50-BB23-8E74F23FF31E}" type="presParOf" srcId="{3315E8D2-12FC-4C80-83B3-BE43BED9A8D9}" destId="{B2CA6392-42F6-435A-B7CF-0DE465027E67}" srcOrd="1" destOrd="0" presId="urn:microsoft.com/office/officeart/2005/8/layout/orgChart1"/>
    <dgm:cxn modelId="{21E7BFF1-7909-4B35-804B-C67FB8556152}" type="presParOf" srcId="{F5C7722D-1248-49A5-BAC1-3AFB02195929}" destId="{48CDE0C0-56B1-45FC-8A24-1ED00A1EB767}" srcOrd="1" destOrd="0" presId="urn:microsoft.com/office/officeart/2005/8/layout/orgChart1"/>
    <dgm:cxn modelId="{3E34AE1E-97BF-46C3-99CD-A02793B59205}" type="presParOf" srcId="{F5C7722D-1248-49A5-BAC1-3AFB02195929}" destId="{5CE46FF8-0923-4CAB-A4E1-C86C8968729C}" srcOrd="2" destOrd="0" presId="urn:microsoft.com/office/officeart/2005/8/layout/orgChart1"/>
    <dgm:cxn modelId="{E4118B43-37D8-41E6-A962-4EA9A858D5FC}" type="presParOf" srcId="{7B0D61C0-1F55-40A8-AB1A-F52335839700}" destId="{5156AE55-1EAB-4A2B-A7AD-2BA2065B8712}" srcOrd="2" destOrd="0" presId="urn:microsoft.com/office/officeart/2005/8/layout/orgChart1"/>
    <dgm:cxn modelId="{999F5D65-BF26-4238-845F-F126A6B50438}" type="presParOf" srcId="{7B0D61C0-1F55-40A8-AB1A-F52335839700}" destId="{F2AE1EDA-A899-4421-AA5F-4C01D84DFEEB}" srcOrd="3" destOrd="0" presId="urn:microsoft.com/office/officeart/2005/8/layout/orgChart1"/>
    <dgm:cxn modelId="{F4BFE4FE-2F3D-4053-A799-DE0F497103FD}" type="presParOf" srcId="{F2AE1EDA-A899-4421-AA5F-4C01D84DFEEB}" destId="{72CD3940-6A19-4CEF-90F7-A773673AFC95}" srcOrd="0" destOrd="0" presId="urn:microsoft.com/office/officeart/2005/8/layout/orgChart1"/>
    <dgm:cxn modelId="{30B46BF6-C6F1-408D-8E43-A65C0B47FDAB}" type="presParOf" srcId="{72CD3940-6A19-4CEF-90F7-A773673AFC95}" destId="{432A8E33-A916-4164-81DA-2E4397D7E329}" srcOrd="0" destOrd="0" presId="urn:microsoft.com/office/officeart/2005/8/layout/orgChart1"/>
    <dgm:cxn modelId="{B653C2E3-8D42-4B14-B099-A625EAB43ADD}" type="presParOf" srcId="{72CD3940-6A19-4CEF-90F7-A773673AFC95}" destId="{22DB9918-3268-4B24-AC2A-E7D874140B9B}" srcOrd="1" destOrd="0" presId="urn:microsoft.com/office/officeart/2005/8/layout/orgChart1"/>
    <dgm:cxn modelId="{6948980C-04BE-43BB-AAEF-0D8D93AECC86}" type="presParOf" srcId="{F2AE1EDA-A899-4421-AA5F-4C01D84DFEEB}" destId="{EB7D5594-429E-43E9-87F9-95B16D9AF9DF}" srcOrd="1" destOrd="0" presId="urn:microsoft.com/office/officeart/2005/8/layout/orgChart1"/>
    <dgm:cxn modelId="{DB63DBCE-52C1-432F-BC61-FD9C8B45DC39}" type="presParOf" srcId="{EB7D5594-429E-43E9-87F9-95B16D9AF9DF}" destId="{B589A9AF-C401-4743-AFB3-CDCA64D2B1AA}" srcOrd="0" destOrd="0" presId="urn:microsoft.com/office/officeart/2005/8/layout/orgChart1"/>
    <dgm:cxn modelId="{7B155970-F44C-4028-8C94-0F9F964F03B7}" type="presParOf" srcId="{EB7D5594-429E-43E9-87F9-95B16D9AF9DF}" destId="{FD74CF0D-A2A0-455F-8DFE-BCC166FF761B}" srcOrd="1" destOrd="0" presId="urn:microsoft.com/office/officeart/2005/8/layout/orgChart1"/>
    <dgm:cxn modelId="{C4A7EA94-F4CE-4EA1-88C5-ACB7321D467B}" type="presParOf" srcId="{FD74CF0D-A2A0-455F-8DFE-BCC166FF761B}" destId="{C29AF224-C027-44CA-9C88-9FA3E96496D2}" srcOrd="0" destOrd="0" presId="urn:microsoft.com/office/officeart/2005/8/layout/orgChart1"/>
    <dgm:cxn modelId="{028666EE-8ABE-4658-86F2-614111E0763F}" type="presParOf" srcId="{C29AF224-C027-44CA-9C88-9FA3E96496D2}" destId="{DE5257A5-CAF6-4F01-A1FE-9EEA94675636}" srcOrd="0" destOrd="0" presId="urn:microsoft.com/office/officeart/2005/8/layout/orgChart1"/>
    <dgm:cxn modelId="{A378BA6D-B59F-440B-A94D-2C885267D534}" type="presParOf" srcId="{C29AF224-C027-44CA-9C88-9FA3E96496D2}" destId="{847C5A99-0485-4557-A8F9-66432FAAAD7F}" srcOrd="1" destOrd="0" presId="urn:microsoft.com/office/officeart/2005/8/layout/orgChart1"/>
    <dgm:cxn modelId="{AD98B1B7-970F-4C37-B2B7-A6C6B6AA69C5}" type="presParOf" srcId="{FD74CF0D-A2A0-455F-8DFE-BCC166FF761B}" destId="{37669CC6-5169-4141-8662-3F0166CCF432}" srcOrd="1" destOrd="0" presId="urn:microsoft.com/office/officeart/2005/8/layout/orgChart1"/>
    <dgm:cxn modelId="{DC75980B-9CD4-4BC5-9AC8-8BE74318C4AB}" type="presParOf" srcId="{FD74CF0D-A2A0-455F-8DFE-BCC166FF761B}" destId="{64189CB5-3586-4B50-8350-D2F4E7CC8713}" srcOrd="2" destOrd="0" presId="urn:microsoft.com/office/officeart/2005/8/layout/orgChart1"/>
    <dgm:cxn modelId="{958EAD9A-FC09-4021-9611-D3505C25D7EE}" type="presParOf" srcId="{EB7D5594-429E-43E9-87F9-95B16D9AF9DF}" destId="{E4CF4390-6CCE-4C25-8507-5C0743FA6D4E}" srcOrd="2" destOrd="0" presId="urn:microsoft.com/office/officeart/2005/8/layout/orgChart1"/>
    <dgm:cxn modelId="{68EEE221-C5E5-4ACA-BDCF-0E84CFFF1EBE}" type="presParOf" srcId="{EB7D5594-429E-43E9-87F9-95B16D9AF9DF}" destId="{A4E6C3BC-F1ED-4DFD-B285-B6E8B95773CE}" srcOrd="3" destOrd="0" presId="urn:microsoft.com/office/officeart/2005/8/layout/orgChart1"/>
    <dgm:cxn modelId="{65675D39-D759-49BF-B45E-F2C8F6BC9164}" type="presParOf" srcId="{A4E6C3BC-F1ED-4DFD-B285-B6E8B95773CE}" destId="{25441F37-DCDC-4D38-9A5A-B52F65C2E27E}" srcOrd="0" destOrd="0" presId="urn:microsoft.com/office/officeart/2005/8/layout/orgChart1"/>
    <dgm:cxn modelId="{7FE79B7B-7FC1-42EE-B4F2-3143BC5868C2}" type="presParOf" srcId="{25441F37-DCDC-4D38-9A5A-B52F65C2E27E}" destId="{FC7C8DBF-C7D5-44C9-B557-EB2E2E607B10}" srcOrd="0" destOrd="0" presId="urn:microsoft.com/office/officeart/2005/8/layout/orgChart1"/>
    <dgm:cxn modelId="{EAE656DC-A5E9-4F30-85DB-F60B8580E2A2}" type="presParOf" srcId="{25441F37-DCDC-4D38-9A5A-B52F65C2E27E}" destId="{687D38AB-BBD5-4398-9691-E4E61B1059A2}" srcOrd="1" destOrd="0" presId="urn:microsoft.com/office/officeart/2005/8/layout/orgChart1"/>
    <dgm:cxn modelId="{338CCCCD-72CA-491C-AC40-1447BBD4E198}" type="presParOf" srcId="{A4E6C3BC-F1ED-4DFD-B285-B6E8B95773CE}" destId="{5BF1A61D-8243-4821-B7A9-D427C9E6B348}" srcOrd="1" destOrd="0" presId="urn:microsoft.com/office/officeart/2005/8/layout/orgChart1"/>
    <dgm:cxn modelId="{7965C82B-A239-4AB4-9A20-C9ABD105046D}" type="presParOf" srcId="{A4E6C3BC-F1ED-4DFD-B285-B6E8B95773CE}" destId="{EDED9BB4-A12A-46A2-BEEA-F2EE6273F990}" srcOrd="2" destOrd="0" presId="urn:microsoft.com/office/officeart/2005/8/layout/orgChart1"/>
    <dgm:cxn modelId="{9C69CBEA-A8E8-4913-94BF-A3608865519D}" type="presParOf" srcId="{F2AE1EDA-A899-4421-AA5F-4C01D84DFEEB}" destId="{18553A32-8D27-483A-B51D-B550418F7524}" srcOrd="2" destOrd="0" presId="urn:microsoft.com/office/officeart/2005/8/layout/orgChart1"/>
    <dgm:cxn modelId="{8BE9FC56-FE3A-41AF-8724-2D8A24F319E8}" type="presParOf" srcId="{8C36304A-DBA6-4234-951C-78932872CE19}" destId="{BDE74FC3-1541-4978-A4A8-8BBF419C69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06AB47-77DD-4F18-8F9F-27FCA4DD5B47}">
      <dsp:nvSpPr>
        <dsp:cNvPr id="0" name=""/>
        <dsp:cNvSpPr/>
      </dsp:nvSpPr>
      <dsp:spPr>
        <a:xfrm>
          <a:off x="0" y="51184"/>
          <a:ext cx="7772400" cy="137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KALP</a:t>
          </a:r>
          <a:endParaRPr lang="tr-T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100" kern="1200" dirty="0" smtClean="0"/>
            <a:t>Kanın akışı için gerekli itici gücü sağlar</a:t>
          </a:r>
          <a:endParaRPr lang="tr-T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2100" kern="1200"/>
        </a:p>
      </dsp:txBody>
      <dsp:txXfrm>
        <a:off x="1692443" y="51184"/>
        <a:ext cx="6079956" cy="1379636"/>
      </dsp:txXfrm>
    </dsp:sp>
    <dsp:sp modelId="{43EF4ED8-ACF3-4C1C-BDD6-89021DD6B45A}">
      <dsp:nvSpPr>
        <dsp:cNvPr id="0" name=""/>
        <dsp:cNvSpPr/>
      </dsp:nvSpPr>
      <dsp:spPr>
        <a:xfrm>
          <a:off x="137963" y="0"/>
          <a:ext cx="1554480" cy="14820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C8A30-9072-428E-9E28-1733B1204593}">
      <dsp:nvSpPr>
        <dsp:cNvPr id="0" name=""/>
        <dsp:cNvSpPr/>
      </dsp:nvSpPr>
      <dsp:spPr>
        <a:xfrm>
          <a:off x="0" y="1644940"/>
          <a:ext cx="7772400" cy="137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DAMARLAR</a:t>
          </a:r>
          <a:endParaRPr lang="tr-T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100" kern="1200" dirty="0" smtClean="0"/>
            <a:t>Kanın tüm hücrelere kadar yayılmasını sağlar</a:t>
          </a:r>
          <a:endParaRPr lang="tr-T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2100" kern="1200"/>
        </a:p>
      </dsp:txBody>
      <dsp:txXfrm>
        <a:off x="1692443" y="1644940"/>
        <a:ext cx="6079956" cy="1379636"/>
      </dsp:txXfrm>
    </dsp:sp>
    <dsp:sp modelId="{9A291EB5-EE83-4BAB-B7E7-C4928F6F9822}">
      <dsp:nvSpPr>
        <dsp:cNvPr id="0" name=""/>
        <dsp:cNvSpPr/>
      </dsp:nvSpPr>
      <dsp:spPr>
        <a:xfrm>
          <a:off x="137963" y="1619969"/>
          <a:ext cx="1554480" cy="14295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EFB52-D317-4C04-B95E-F23E56AC8483}">
      <dsp:nvSpPr>
        <dsp:cNvPr id="0" name=""/>
        <dsp:cNvSpPr/>
      </dsp:nvSpPr>
      <dsp:spPr>
        <a:xfrm>
          <a:off x="0" y="3187512"/>
          <a:ext cx="7772400" cy="1379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KAN</a:t>
          </a:r>
          <a:endParaRPr lang="tr-T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100" kern="1200" dirty="0" smtClean="0"/>
            <a:t>Madde taşınmasını sağlar</a:t>
          </a:r>
          <a:endParaRPr lang="tr-T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2100" kern="1200"/>
        </a:p>
      </dsp:txBody>
      <dsp:txXfrm>
        <a:off x="1692443" y="3187512"/>
        <a:ext cx="6079956" cy="1379636"/>
      </dsp:txXfrm>
    </dsp:sp>
    <dsp:sp modelId="{D5E6A604-5153-448A-B403-EDD440373A77}">
      <dsp:nvSpPr>
        <dsp:cNvPr id="0" name=""/>
        <dsp:cNvSpPr/>
      </dsp:nvSpPr>
      <dsp:spPr>
        <a:xfrm>
          <a:off x="137963" y="3325476"/>
          <a:ext cx="1554480" cy="11037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798792-42A3-401B-9272-3ED64DC8BDC6}">
      <dsp:nvSpPr>
        <dsp:cNvPr id="0" name=""/>
        <dsp:cNvSpPr/>
      </dsp:nvSpPr>
      <dsp:spPr>
        <a:xfrm>
          <a:off x="7586" y="1817701"/>
          <a:ext cx="1175337" cy="93659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SAĞ KARINCIK</a:t>
          </a:r>
          <a:endParaRPr lang="tr-TR" sz="1600" kern="1200" dirty="0"/>
        </a:p>
      </dsp:txBody>
      <dsp:txXfrm>
        <a:off x="7586" y="1817701"/>
        <a:ext cx="1175337" cy="936597"/>
      </dsp:txXfrm>
    </dsp:sp>
    <dsp:sp modelId="{617C6A89-BB39-4EEF-A51E-0277E1B1B9DA}">
      <dsp:nvSpPr>
        <dsp:cNvPr id="0" name=""/>
        <dsp:cNvSpPr/>
      </dsp:nvSpPr>
      <dsp:spPr>
        <a:xfrm>
          <a:off x="1300457" y="2140258"/>
          <a:ext cx="249171" cy="291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200" kern="1200"/>
        </a:p>
      </dsp:txBody>
      <dsp:txXfrm>
        <a:off x="1300457" y="2140258"/>
        <a:ext cx="249171" cy="291483"/>
      </dsp:txXfrm>
    </dsp:sp>
    <dsp:sp modelId="{4F6E0ADF-0DF5-418A-ABFE-36AB98A707E6}">
      <dsp:nvSpPr>
        <dsp:cNvPr id="0" name=""/>
        <dsp:cNvSpPr/>
      </dsp:nvSpPr>
      <dsp:spPr>
        <a:xfrm>
          <a:off x="1653058" y="1817701"/>
          <a:ext cx="1175337" cy="93659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AKCİĞER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ATARDAMARI</a:t>
          </a:r>
          <a:endParaRPr lang="tr-TR" sz="1600" kern="1200" dirty="0"/>
        </a:p>
      </dsp:txBody>
      <dsp:txXfrm>
        <a:off x="1653058" y="1817701"/>
        <a:ext cx="1175337" cy="936597"/>
      </dsp:txXfrm>
    </dsp:sp>
    <dsp:sp modelId="{FD573C47-D57F-484D-823F-8146E525E8B4}">
      <dsp:nvSpPr>
        <dsp:cNvPr id="0" name=""/>
        <dsp:cNvSpPr/>
      </dsp:nvSpPr>
      <dsp:spPr>
        <a:xfrm>
          <a:off x="2945930" y="2140258"/>
          <a:ext cx="249171" cy="291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200" kern="1200"/>
        </a:p>
      </dsp:txBody>
      <dsp:txXfrm>
        <a:off x="2945930" y="2140258"/>
        <a:ext cx="249171" cy="291483"/>
      </dsp:txXfrm>
    </dsp:sp>
    <dsp:sp modelId="{A8FFD049-57BA-4D41-923A-3BCE1B9E1C9B}">
      <dsp:nvSpPr>
        <dsp:cNvPr id="0" name=""/>
        <dsp:cNvSpPr/>
      </dsp:nvSpPr>
      <dsp:spPr>
        <a:xfrm>
          <a:off x="3298531" y="1817701"/>
          <a:ext cx="1175337" cy="93659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AKCİĞER KILCALLARI</a:t>
          </a:r>
          <a:endParaRPr lang="tr-TR" sz="1600" kern="1200" dirty="0"/>
        </a:p>
      </dsp:txBody>
      <dsp:txXfrm>
        <a:off x="3298531" y="1817701"/>
        <a:ext cx="1175337" cy="936597"/>
      </dsp:txXfrm>
    </dsp:sp>
    <dsp:sp modelId="{A279C9AD-BF2F-46FF-BC3E-0B1481642D6F}">
      <dsp:nvSpPr>
        <dsp:cNvPr id="0" name=""/>
        <dsp:cNvSpPr/>
      </dsp:nvSpPr>
      <dsp:spPr>
        <a:xfrm>
          <a:off x="4591402" y="2140258"/>
          <a:ext cx="249171" cy="291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200" kern="1200"/>
        </a:p>
      </dsp:txBody>
      <dsp:txXfrm>
        <a:off x="4591402" y="2140258"/>
        <a:ext cx="249171" cy="291483"/>
      </dsp:txXfrm>
    </dsp:sp>
    <dsp:sp modelId="{F8BB540F-117A-4B54-8F5D-6A6AD081F58F}">
      <dsp:nvSpPr>
        <dsp:cNvPr id="0" name=""/>
        <dsp:cNvSpPr/>
      </dsp:nvSpPr>
      <dsp:spPr>
        <a:xfrm>
          <a:off x="4944003" y="1817701"/>
          <a:ext cx="1175337" cy="93659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AKCİĞER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TOPLARDAMARI</a:t>
          </a:r>
          <a:endParaRPr lang="tr-TR" sz="1600" kern="1200" dirty="0"/>
        </a:p>
      </dsp:txBody>
      <dsp:txXfrm>
        <a:off x="4944003" y="1817701"/>
        <a:ext cx="1175337" cy="936597"/>
      </dsp:txXfrm>
    </dsp:sp>
    <dsp:sp modelId="{A58699CC-397E-49D4-8065-48EF12C41DC5}">
      <dsp:nvSpPr>
        <dsp:cNvPr id="0" name=""/>
        <dsp:cNvSpPr/>
      </dsp:nvSpPr>
      <dsp:spPr>
        <a:xfrm>
          <a:off x="6236874" y="2140258"/>
          <a:ext cx="249171" cy="2914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200" kern="1200"/>
        </a:p>
      </dsp:txBody>
      <dsp:txXfrm>
        <a:off x="6236874" y="2140258"/>
        <a:ext cx="249171" cy="291483"/>
      </dsp:txXfrm>
    </dsp:sp>
    <dsp:sp modelId="{8AA38F22-2543-4E7A-AC87-CE52769598DB}">
      <dsp:nvSpPr>
        <dsp:cNvPr id="0" name=""/>
        <dsp:cNvSpPr/>
      </dsp:nvSpPr>
      <dsp:spPr>
        <a:xfrm>
          <a:off x="6589476" y="1817701"/>
          <a:ext cx="1175337" cy="93659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SOL KARINCIK</a:t>
          </a:r>
          <a:endParaRPr lang="tr-TR" sz="1600" kern="1200" dirty="0"/>
        </a:p>
      </dsp:txBody>
      <dsp:txXfrm>
        <a:off x="6589476" y="1817701"/>
        <a:ext cx="1175337" cy="93659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49C5922-7718-4E74-8A63-D2B5731E4970}">
      <dsp:nvSpPr>
        <dsp:cNvPr id="0" name=""/>
        <dsp:cNvSpPr/>
      </dsp:nvSpPr>
      <dsp:spPr>
        <a:xfrm>
          <a:off x="5975" y="1531103"/>
          <a:ext cx="825579" cy="150979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SOL KARINCIK</a:t>
          </a:r>
          <a:endParaRPr lang="tr-TR" sz="1600" kern="1200" dirty="0"/>
        </a:p>
      </dsp:txBody>
      <dsp:txXfrm>
        <a:off x="5975" y="1531103"/>
        <a:ext cx="825579" cy="1509793"/>
      </dsp:txXfrm>
    </dsp:sp>
    <dsp:sp modelId="{AD91A426-7C02-4D70-B51E-986A0AD60C19}">
      <dsp:nvSpPr>
        <dsp:cNvPr id="0" name=""/>
        <dsp:cNvSpPr/>
      </dsp:nvSpPr>
      <dsp:spPr>
        <a:xfrm>
          <a:off x="914112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914112" y="2183628"/>
        <a:ext cx="175022" cy="204743"/>
      </dsp:txXfrm>
    </dsp:sp>
    <dsp:sp modelId="{0533A720-C748-42FD-96C4-75964C89CC32}">
      <dsp:nvSpPr>
        <dsp:cNvPr id="0" name=""/>
        <dsp:cNvSpPr/>
      </dsp:nvSpPr>
      <dsp:spPr>
        <a:xfrm>
          <a:off x="1161786" y="1531103"/>
          <a:ext cx="825579" cy="150979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AORT</a:t>
          </a:r>
          <a:endParaRPr lang="tr-TR" sz="1600" kern="1200" dirty="0"/>
        </a:p>
      </dsp:txBody>
      <dsp:txXfrm>
        <a:off x="1161786" y="1531103"/>
        <a:ext cx="825579" cy="1509793"/>
      </dsp:txXfrm>
    </dsp:sp>
    <dsp:sp modelId="{C1825884-1B0D-47F3-BB05-1E280B5A1CFE}">
      <dsp:nvSpPr>
        <dsp:cNvPr id="0" name=""/>
        <dsp:cNvSpPr/>
      </dsp:nvSpPr>
      <dsp:spPr>
        <a:xfrm>
          <a:off x="2069924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2069924" y="2183628"/>
        <a:ext cx="175022" cy="204743"/>
      </dsp:txXfrm>
    </dsp:sp>
    <dsp:sp modelId="{5AEA8862-122E-4E28-94E7-55AED00CEF1A}">
      <dsp:nvSpPr>
        <dsp:cNvPr id="0" name=""/>
        <dsp:cNvSpPr/>
      </dsp:nvSpPr>
      <dsp:spPr>
        <a:xfrm>
          <a:off x="2317598" y="1531103"/>
          <a:ext cx="825579" cy="150979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ORGAN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ATARDAMARI</a:t>
          </a:r>
          <a:endParaRPr lang="tr-TR" sz="1600" kern="1200" dirty="0"/>
        </a:p>
      </dsp:txBody>
      <dsp:txXfrm>
        <a:off x="2317598" y="1531103"/>
        <a:ext cx="825579" cy="1509793"/>
      </dsp:txXfrm>
    </dsp:sp>
    <dsp:sp modelId="{EF7ACACE-3DAF-49C7-BA18-2D2C96D2000A}">
      <dsp:nvSpPr>
        <dsp:cNvPr id="0" name=""/>
        <dsp:cNvSpPr/>
      </dsp:nvSpPr>
      <dsp:spPr>
        <a:xfrm>
          <a:off x="3225736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3225736" y="2183628"/>
        <a:ext cx="175022" cy="204743"/>
      </dsp:txXfrm>
    </dsp:sp>
    <dsp:sp modelId="{0331727E-E7EF-4CFB-B829-26B18B17FABF}">
      <dsp:nvSpPr>
        <dsp:cNvPr id="0" name=""/>
        <dsp:cNvSpPr/>
      </dsp:nvSpPr>
      <dsp:spPr>
        <a:xfrm>
          <a:off x="3473410" y="1531103"/>
          <a:ext cx="825579" cy="150979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DOKU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KILCALLARI</a:t>
          </a:r>
          <a:endParaRPr lang="tr-TR" sz="1600" kern="1200" dirty="0"/>
        </a:p>
      </dsp:txBody>
      <dsp:txXfrm>
        <a:off x="3473410" y="1531103"/>
        <a:ext cx="825579" cy="1509793"/>
      </dsp:txXfrm>
    </dsp:sp>
    <dsp:sp modelId="{DFB71C34-4A23-42EF-B9E6-FD5D332F8DE8}">
      <dsp:nvSpPr>
        <dsp:cNvPr id="0" name=""/>
        <dsp:cNvSpPr/>
      </dsp:nvSpPr>
      <dsp:spPr>
        <a:xfrm>
          <a:off x="4381547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4381547" y="2183628"/>
        <a:ext cx="175022" cy="204743"/>
      </dsp:txXfrm>
    </dsp:sp>
    <dsp:sp modelId="{F04597B5-BCE3-489A-9B3E-C2185A08ED77}">
      <dsp:nvSpPr>
        <dsp:cNvPr id="0" name=""/>
        <dsp:cNvSpPr/>
      </dsp:nvSpPr>
      <dsp:spPr>
        <a:xfrm>
          <a:off x="4629221" y="1531103"/>
          <a:ext cx="825579" cy="150979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ORGAN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TOPLARDAMARLARI</a:t>
          </a:r>
          <a:endParaRPr lang="tr-TR" sz="1600" kern="1200" dirty="0"/>
        </a:p>
      </dsp:txBody>
      <dsp:txXfrm>
        <a:off x="4629221" y="1531103"/>
        <a:ext cx="825579" cy="1509793"/>
      </dsp:txXfrm>
    </dsp:sp>
    <dsp:sp modelId="{6CF6590A-B497-4C2C-AE91-95E794A19410}">
      <dsp:nvSpPr>
        <dsp:cNvPr id="0" name=""/>
        <dsp:cNvSpPr/>
      </dsp:nvSpPr>
      <dsp:spPr>
        <a:xfrm>
          <a:off x="5537359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5537359" y="2183628"/>
        <a:ext cx="175022" cy="204743"/>
      </dsp:txXfrm>
    </dsp:sp>
    <dsp:sp modelId="{C1AF62D7-ED7B-4CA3-9C28-A978F70A8428}">
      <dsp:nvSpPr>
        <dsp:cNvPr id="0" name=""/>
        <dsp:cNvSpPr/>
      </dsp:nvSpPr>
      <dsp:spPr>
        <a:xfrm>
          <a:off x="5785033" y="1531103"/>
          <a:ext cx="825579" cy="150979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ALT-ÜST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ANA TOPLARDAMARI</a:t>
          </a:r>
          <a:endParaRPr lang="tr-TR" sz="1600" kern="1200" dirty="0"/>
        </a:p>
      </dsp:txBody>
      <dsp:txXfrm>
        <a:off x="5785033" y="1531103"/>
        <a:ext cx="825579" cy="1509793"/>
      </dsp:txXfrm>
    </dsp:sp>
    <dsp:sp modelId="{D26D2156-F4AE-403F-8618-F5812EBEF61A}">
      <dsp:nvSpPr>
        <dsp:cNvPr id="0" name=""/>
        <dsp:cNvSpPr/>
      </dsp:nvSpPr>
      <dsp:spPr>
        <a:xfrm>
          <a:off x="6693171" y="2183628"/>
          <a:ext cx="175022" cy="2047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kern="1200"/>
        </a:p>
      </dsp:txBody>
      <dsp:txXfrm>
        <a:off x="6693171" y="2183628"/>
        <a:ext cx="175022" cy="204743"/>
      </dsp:txXfrm>
    </dsp:sp>
    <dsp:sp modelId="{E9C15B0A-C1E3-4EA1-BCB5-77111D3F5090}">
      <dsp:nvSpPr>
        <dsp:cNvPr id="0" name=""/>
        <dsp:cNvSpPr/>
      </dsp:nvSpPr>
      <dsp:spPr>
        <a:xfrm>
          <a:off x="6940845" y="1531103"/>
          <a:ext cx="825579" cy="1509793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SAĞ KULAKÇIK</a:t>
          </a:r>
          <a:endParaRPr lang="tr-TR" sz="1600" kern="1200" dirty="0"/>
        </a:p>
      </dsp:txBody>
      <dsp:txXfrm>
        <a:off x="6940845" y="1531103"/>
        <a:ext cx="825579" cy="150979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70B438-FB45-49F2-9796-5A863DF94664}">
      <dsp:nvSpPr>
        <dsp:cNvPr id="0" name=""/>
        <dsp:cNvSpPr/>
      </dsp:nvSpPr>
      <dsp:spPr>
        <a:xfrm>
          <a:off x="3886200" y="2047405"/>
          <a:ext cx="2749514" cy="47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94"/>
              </a:lnTo>
              <a:lnTo>
                <a:pt x="2749514" y="238594"/>
              </a:lnTo>
              <a:lnTo>
                <a:pt x="2749514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D0B89-0736-4A70-B791-D4F8C9B6D2CF}">
      <dsp:nvSpPr>
        <dsp:cNvPr id="0" name=""/>
        <dsp:cNvSpPr/>
      </dsp:nvSpPr>
      <dsp:spPr>
        <a:xfrm>
          <a:off x="3840480" y="2047405"/>
          <a:ext cx="91440" cy="4771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DBC26-4A75-4965-87CA-046499197316}">
      <dsp:nvSpPr>
        <dsp:cNvPr id="0" name=""/>
        <dsp:cNvSpPr/>
      </dsp:nvSpPr>
      <dsp:spPr>
        <a:xfrm>
          <a:off x="1136685" y="2047405"/>
          <a:ext cx="2749514" cy="477188"/>
        </a:xfrm>
        <a:custGeom>
          <a:avLst/>
          <a:gdLst/>
          <a:ahLst/>
          <a:cxnLst/>
          <a:rect l="0" t="0" r="0" b="0"/>
          <a:pathLst>
            <a:path>
              <a:moveTo>
                <a:pt x="2749514" y="0"/>
              </a:moveTo>
              <a:lnTo>
                <a:pt x="2749514" y="238594"/>
              </a:lnTo>
              <a:lnTo>
                <a:pt x="0" y="238594"/>
              </a:lnTo>
              <a:lnTo>
                <a:pt x="0" y="4771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E325E-24CA-4D1A-8C42-5A543206C1CD}">
      <dsp:nvSpPr>
        <dsp:cNvPr id="0" name=""/>
        <dsp:cNvSpPr/>
      </dsp:nvSpPr>
      <dsp:spPr>
        <a:xfrm>
          <a:off x="2750036" y="911242"/>
          <a:ext cx="2272326" cy="1136163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ÖĞELERİ</a:t>
          </a:r>
          <a:endParaRPr lang="tr-TR" sz="1800" kern="1200" dirty="0"/>
        </a:p>
      </dsp:txBody>
      <dsp:txXfrm>
        <a:off x="2750036" y="911242"/>
        <a:ext cx="2272326" cy="1136163"/>
      </dsp:txXfrm>
    </dsp:sp>
    <dsp:sp modelId="{871EA083-C1E6-4027-903C-013B46A8CBF8}">
      <dsp:nvSpPr>
        <dsp:cNvPr id="0" name=""/>
        <dsp:cNvSpPr/>
      </dsp:nvSpPr>
      <dsp:spPr>
        <a:xfrm>
          <a:off x="521" y="2524594"/>
          <a:ext cx="2272326" cy="113616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LENF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DAMARLARI</a:t>
          </a:r>
          <a:endParaRPr lang="tr-TR" sz="1800" kern="1200" dirty="0"/>
        </a:p>
      </dsp:txBody>
      <dsp:txXfrm>
        <a:off x="521" y="2524594"/>
        <a:ext cx="2272326" cy="1136163"/>
      </dsp:txXfrm>
    </dsp:sp>
    <dsp:sp modelId="{C6F81D4D-AB4F-42A1-8DDF-BDFFE4030F11}">
      <dsp:nvSpPr>
        <dsp:cNvPr id="0" name=""/>
        <dsp:cNvSpPr/>
      </dsp:nvSpPr>
      <dsp:spPr>
        <a:xfrm>
          <a:off x="2750036" y="2524594"/>
          <a:ext cx="2272326" cy="1136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LENF DÜĞÜMLERİ</a:t>
          </a:r>
          <a:endParaRPr lang="tr-TR" sz="1800" kern="1200" dirty="0"/>
        </a:p>
      </dsp:txBody>
      <dsp:txXfrm>
        <a:off x="2750036" y="2524594"/>
        <a:ext cx="2272326" cy="1136163"/>
      </dsp:txXfrm>
    </dsp:sp>
    <dsp:sp modelId="{5FAF9709-1C81-4AF9-8FB4-BA2577605D5E}">
      <dsp:nvSpPr>
        <dsp:cNvPr id="0" name=""/>
        <dsp:cNvSpPr/>
      </dsp:nvSpPr>
      <dsp:spPr>
        <a:xfrm>
          <a:off x="5499551" y="2524594"/>
          <a:ext cx="2272326" cy="113616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LENF SIVISI</a:t>
          </a:r>
          <a:endParaRPr lang="tr-TR" sz="1800" kern="1200" dirty="0"/>
        </a:p>
      </dsp:txBody>
      <dsp:txXfrm>
        <a:off x="5499551" y="2524594"/>
        <a:ext cx="2272326" cy="113616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CF4390-6CCE-4C25-8507-5C0743FA6D4E}">
      <dsp:nvSpPr>
        <dsp:cNvPr id="0" name=""/>
        <dsp:cNvSpPr/>
      </dsp:nvSpPr>
      <dsp:spPr>
        <a:xfrm>
          <a:off x="4006748" y="2111609"/>
          <a:ext cx="278792" cy="2023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513"/>
              </a:lnTo>
              <a:lnTo>
                <a:pt x="278792" y="20235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9A9AF-C401-4743-AFB3-CDCA64D2B1AA}">
      <dsp:nvSpPr>
        <dsp:cNvPr id="0" name=""/>
        <dsp:cNvSpPr/>
      </dsp:nvSpPr>
      <dsp:spPr>
        <a:xfrm>
          <a:off x="4006748" y="2111609"/>
          <a:ext cx="278792" cy="790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0765"/>
              </a:lnTo>
              <a:lnTo>
                <a:pt x="278792" y="7907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6AE55-1EAB-4A2B-A7AD-2BA2065B8712}">
      <dsp:nvSpPr>
        <dsp:cNvPr id="0" name=""/>
        <dsp:cNvSpPr/>
      </dsp:nvSpPr>
      <dsp:spPr>
        <a:xfrm>
          <a:off x="3669166" y="870943"/>
          <a:ext cx="1032088" cy="372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25"/>
              </a:lnTo>
              <a:lnTo>
                <a:pt x="1032088" y="190225"/>
              </a:lnTo>
              <a:lnTo>
                <a:pt x="1032088" y="3725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B9488-DA34-4874-B84A-A7C5B80A7111}">
      <dsp:nvSpPr>
        <dsp:cNvPr id="0" name=""/>
        <dsp:cNvSpPr/>
      </dsp:nvSpPr>
      <dsp:spPr>
        <a:xfrm>
          <a:off x="2618725" y="870943"/>
          <a:ext cx="1050440" cy="364615"/>
        </a:xfrm>
        <a:custGeom>
          <a:avLst/>
          <a:gdLst/>
          <a:ahLst/>
          <a:cxnLst/>
          <a:rect l="0" t="0" r="0" b="0"/>
          <a:pathLst>
            <a:path>
              <a:moveTo>
                <a:pt x="1050440" y="0"/>
              </a:moveTo>
              <a:lnTo>
                <a:pt x="1050440" y="182307"/>
              </a:lnTo>
              <a:lnTo>
                <a:pt x="0" y="182307"/>
              </a:lnTo>
              <a:lnTo>
                <a:pt x="0" y="3646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D90CA-1CEA-455D-AB85-4389314AE2AE}">
      <dsp:nvSpPr>
        <dsp:cNvPr id="0" name=""/>
        <dsp:cNvSpPr/>
      </dsp:nvSpPr>
      <dsp:spPr>
        <a:xfrm>
          <a:off x="2801033" y="2810"/>
          <a:ext cx="1736266" cy="868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BAĞIŞIKLIK</a:t>
          </a:r>
          <a:endParaRPr lang="tr-TR" sz="1600" kern="1200" dirty="0"/>
        </a:p>
      </dsp:txBody>
      <dsp:txXfrm>
        <a:off x="2801033" y="2810"/>
        <a:ext cx="1736266" cy="868133"/>
      </dsp:txXfrm>
    </dsp:sp>
    <dsp:sp modelId="{CC17B928-18B4-4C49-AD29-B2F9BB3805D3}">
      <dsp:nvSpPr>
        <dsp:cNvPr id="0" name=""/>
        <dsp:cNvSpPr/>
      </dsp:nvSpPr>
      <dsp:spPr>
        <a:xfrm>
          <a:off x="1750592" y="1235559"/>
          <a:ext cx="1736266" cy="86813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DOĞAL BAĞIŞIKLIK</a:t>
          </a:r>
          <a:endParaRPr lang="tr-TR" sz="1600" kern="1200" dirty="0"/>
        </a:p>
      </dsp:txBody>
      <dsp:txXfrm>
        <a:off x="1750592" y="1235559"/>
        <a:ext cx="1736266" cy="868133"/>
      </dsp:txXfrm>
    </dsp:sp>
    <dsp:sp modelId="{432A8E33-A916-4164-81DA-2E4397D7E329}">
      <dsp:nvSpPr>
        <dsp:cNvPr id="0" name=""/>
        <dsp:cNvSpPr/>
      </dsp:nvSpPr>
      <dsp:spPr>
        <a:xfrm>
          <a:off x="3833122" y="1243476"/>
          <a:ext cx="1736266" cy="868133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KAZANILMIŞ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BAĞIŞIKLIK</a:t>
          </a:r>
          <a:endParaRPr lang="tr-TR" sz="1600" kern="1200" dirty="0"/>
        </a:p>
      </dsp:txBody>
      <dsp:txXfrm>
        <a:off x="3833122" y="1243476"/>
        <a:ext cx="1736266" cy="868133"/>
      </dsp:txXfrm>
    </dsp:sp>
    <dsp:sp modelId="{DE5257A5-CAF6-4F01-A1FE-9EEA94675636}">
      <dsp:nvSpPr>
        <dsp:cNvPr id="0" name=""/>
        <dsp:cNvSpPr/>
      </dsp:nvSpPr>
      <dsp:spPr>
        <a:xfrm>
          <a:off x="4285541" y="2468307"/>
          <a:ext cx="1736266" cy="868133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AKTİF</a:t>
          </a:r>
          <a:endParaRPr lang="tr-TR" sz="1600" kern="1200" dirty="0"/>
        </a:p>
      </dsp:txBody>
      <dsp:txXfrm>
        <a:off x="4285541" y="2468307"/>
        <a:ext cx="1736266" cy="868133"/>
      </dsp:txXfrm>
    </dsp:sp>
    <dsp:sp modelId="{FC7C8DBF-C7D5-44C9-B557-EB2E2E607B10}">
      <dsp:nvSpPr>
        <dsp:cNvPr id="0" name=""/>
        <dsp:cNvSpPr/>
      </dsp:nvSpPr>
      <dsp:spPr>
        <a:xfrm>
          <a:off x="4285541" y="3701056"/>
          <a:ext cx="1736266" cy="868133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PASİF</a:t>
          </a:r>
          <a:endParaRPr lang="tr-TR" sz="1600" kern="1200" dirty="0"/>
        </a:p>
      </dsp:txBody>
      <dsp:txXfrm>
        <a:off x="4285541" y="3701056"/>
        <a:ext cx="1736266" cy="868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40BEB7B-A6FA-4001-8347-C403121A0B76}" type="datetimeFigureOut">
              <a:rPr lang="tr-TR" smtClean="0"/>
              <a:pPr/>
              <a:t>28.03.2016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63AE022-F920-4737-B974-431C5F850FF2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160;\1\Sunum\11.s&#305;n&#305;f%20sunum(yeni)\Dola&#351;&#305;m%20Sistemi\HCL%20Learning%20DigiSchool%20-%20Structure%20of%20the%20Human%20Heart.mp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160;\1\Sunum\11.s&#305;n&#305;f%20sunum(yeni)\Dola&#351;&#305;m%20Sistemi\How%20the%20cardiac%20cycle%20is%20produced%20by%20electrical%20impulses%20in%20the%20heart.mp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160;\1\Sunum\11.s&#305;n&#305;f%20sunum(yeni)\Dola&#351;&#305;m%20Sistemi\How%20the%20Heart%20Works%203D%20Videoflv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DOLAŞIM SİSTEMİ</a:t>
            </a:r>
            <a:endParaRPr lang="tr-T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3141663"/>
            <a:ext cx="5832475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Numaralandırılmış kısımları tanımlayınız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480211"/>
            <a:ext cx="4968552" cy="527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323528" y="6237312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Alt ana toplardamar</a:t>
            </a:r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323528" y="5661248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Sağ karıncık</a:t>
            </a: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323528" y="3356992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Sağ kulakçık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395536" y="1844824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Üst ana toplardamar</a:t>
            </a:r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6516216" y="1772816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Aort</a:t>
            </a:r>
            <a:endParaRPr lang="tr-TR" dirty="0"/>
          </a:p>
        </p:txBody>
      </p:sp>
      <p:sp>
        <p:nvSpPr>
          <p:cNvPr id="10" name="9 Metin kutusu"/>
          <p:cNvSpPr txBox="1"/>
          <p:nvPr/>
        </p:nvSpPr>
        <p:spPr>
          <a:xfrm>
            <a:off x="7127776" y="2420888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Akciğer atardamarı</a:t>
            </a:r>
            <a:endParaRPr lang="tr-TR" dirty="0"/>
          </a:p>
        </p:txBody>
      </p:sp>
      <p:sp>
        <p:nvSpPr>
          <p:cNvPr id="11" name="10 Metin kutusu"/>
          <p:cNvSpPr txBox="1"/>
          <p:nvPr/>
        </p:nvSpPr>
        <p:spPr>
          <a:xfrm>
            <a:off x="7127776" y="2996952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Sol kulakçık</a:t>
            </a:r>
            <a:endParaRPr lang="tr-TR" dirty="0"/>
          </a:p>
        </p:txBody>
      </p:sp>
      <p:sp>
        <p:nvSpPr>
          <p:cNvPr id="12" name="11 Metin kutusu"/>
          <p:cNvSpPr txBox="1"/>
          <p:nvPr/>
        </p:nvSpPr>
        <p:spPr>
          <a:xfrm>
            <a:off x="6660232" y="4365104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Akciğer toplardamarı</a:t>
            </a:r>
            <a:endParaRPr lang="tr-TR" dirty="0"/>
          </a:p>
        </p:txBody>
      </p:sp>
      <p:sp>
        <p:nvSpPr>
          <p:cNvPr id="13" name="12 Metin kutusu"/>
          <p:cNvSpPr txBox="1"/>
          <p:nvPr/>
        </p:nvSpPr>
        <p:spPr>
          <a:xfrm>
            <a:off x="6804248" y="5949280"/>
            <a:ext cx="20162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Sol karıncık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HCL Learning DigiSchool - Structure of the Human Heart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763687" y="1456116"/>
            <a:ext cx="6182907" cy="4637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KALBİN ÇALIŞMASI(kardiyak döngü)</a:t>
            </a:r>
            <a:endParaRPr lang="tr-T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412776"/>
            <a:ext cx="6289417" cy="5311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How the cardiac cycle is produced by electrical impulses in the heart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763688" y="1691004"/>
            <a:ext cx="5760640" cy="432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8892480" cy="373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179512" y="4149080"/>
            <a:ext cx="864096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Daha sonra AV düğümü uyarıyı </a:t>
            </a:r>
            <a:r>
              <a:rPr lang="tr-TR" b="1" dirty="0" smtClean="0"/>
              <a:t>his demetine iletir. His demetinin sağ ve sol kolları aracılığı ile uyarı </a:t>
            </a:r>
            <a:r>
              <a:rPr lang="tr-TR" b="1" dirty="0" err="1" smtClean="0"/>
              <a:t>purkinje</a:t>
            </a:r>
            <a:r>
              <a:rPr lang="tr-TR" b="1" dirty="0" smtClean="0"/>
              <a:t> liflerine ulaşır.</a:t>
            </a:r>
          </a:p>
          <a:p>
            <a:r>
              <a:rPr lang="tr-TR" dirty="0" err="1" smtClean="0"/>
              <a:t>Purkinje</a:t>
            </a:r>
            <a:r>
              <a:rPr lang="tr-TR" dirty="0" smtClean="0"/>
              <a:t> lifleri de uyarıyı karıncık kaslarına iletir ve karıncıklar kasılır</a:t>
            </a:r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179512" y="5445224"/>
            <a:ext cx="8568952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i="1" dirty="0" smtClean="0"/>
              <a:t>Kalbin çalışması kendisi tarafından başlatılır. Fakat pompaladığı kan</a:t>
            </a:r>
          </a:p>
          <a:p>
            <a:r>
              <a:rPr lang="tr-TR" i="1" dirty="0" smtClean="0"/>
              <a:t>miktarı ve kalp atım sayısı otonom sinir sistemi tarafından kontrol edilir</a:t>
            </a:r>
            <a:endParaRPr lang="tr-TR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1EF714-F5F0-499D-BB82-9F7612E613A4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Diyastol sırasında hangi olaylar olur.?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tr-TR" dirty="0" smtClean="0"/>
              <a:t>A)Karıncıklara pasif olarak kan dolar</a:t>
            </a:r>
          </a:p>
          <a:p>
            <a:r>
              <a:rPr lang="tr-TR" dirty="0" smtClean="0"/>
              <a:t>B)AV kapakçıklar açılır</a:t>
            </a:r>
          </a:p>
          <a:p>
            <a:r>
              <a:rPr lang="tr-TR" dirty="0" smtClean="0"/>
              <a:t>C)Yarım ay kapakçıkları kapanır</a:t>
            </a:r>
          </a:p>
          <a:p>
            <a:r>
              <a:rPr lang="tr-TR" dirty="0" smtClean="0"/>
              <a:t>D)Kalp dinlenir</a:t>
            </a:r>
          </a:p>
          <a:p>
            <a:r>
              <a:rPr lang="tr-TR" dirty="0" smtClean="0"/>
              <a:t>E)Hepsi</a:t>
            </a:r>
            <a:endParaRPr lang="tr-TR" dirty="0"/>
          </a:p>
        </p:txBody>
      </p:sp>
      <p:sp>
        <p:nvSpPr>
          <p:cNvPr id="4" name="3 Oval"/>
          <p:cNvSpPr/>
          <p:nvPr/>
        </p:nvSpPr>
        <p:spPr>
          <a:xfrm>
            <a:off x="1259632" y="3356992"/>
            <a:ext cx="288032" cy="50405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Kan ne zaman aorta geçer?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A)Diyastol sırasında</a:t>
            </a:r>
          </a:p>
          <a:p>
            <a:r>
              <a:rPr lang="tr-TR" dirty="0" smtClean="0"/>
              <a:t>B)Tüm </a:t>
            </a:r>
            <a:r>
              <a:rPr lang="tr-TR" dirty="0" err="1" smtClean="0"/>
              <a:t>karditak</a:t>
            </a:r>
            <a:r>
              <a:rPr lang="tr-TR" dirty="0" smtClean="0"/>
              <a:t> döngü boyunca</a:t>
            </a:r>
          </a:p>
          <a:p>
            <a:r>
              <a:rPr lang="tr-TR" dirty="0" smtClean="0"/>
              <a:t>C)Karıncıklar sistol halindeyken</a:t>
            </a:r>
          </a:p>
          <a:p>
            <a:r>
              <a:rPr lang="tr-TR" dirty="0" smtClean="0"/>
              <a:t>D)Yarım ay kapakçıkları kapalıyken</a:t>
            </a:r>
          </a:p>
          <a:p>
            <a:r>
              <a:rPr lang="tr-TR" dirty="0" smtClean="0"/>
              <a:t>E)Hiç biri</a:t>
            </a:r>
            <a:endParaRPr lang="tr-TR" dirty="0"/>
          </a:p>
        </p:txBody>
      </p:sp>
      <p:sp>
        <p:nvSpPr>
          <p:cNvPr id="4" name="3 Oval"/>
          <p:cNvSpPr/>
          <p:nvPr/>
        </p:nvSpPr>
        <p:spPr>
          <a:xfrm>
            <a:off x="1259632" y="2420888"/>
            <a:ext cx="360040" cy="43204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How the Heart Works 3D Videoflv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763687" y="1628800"/>
            <a:ext cx="5990885" cy="4493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Kalbin Çalışmasını Etkileyen Faktörler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709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981"/>
                <a:gridCol w="5858419"/>
              </a:tblGrid>
              <a:tr h="969525">
                <a:tc>
                  <a:txBody>
                    <a:bodyPr/>
                    <a:lstStyle/>
                    <a:p>
                      <a:r>
                        <a:rPr lang="tr-TR" dirty="0" smtClean="0"/>
                        <a:t>SİNİRLER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Parasempatik sisteme ait </a:t>
                      </a:r>
                      <a:r>
                        <a:rPr lang="tr-TR" sz="18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vagus</a:t>
                      </a:r>
                      <a:r>
                        <a:rPr lang="tr-TR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siniri kalp atış hızını yavaşlatır. Sempatik sisteme ait sinirler ise hızlandırır</a:t>
                      </a:r>
                      <a:endParaRPr lang="tr-TR" dirty="0"/>
                    </a:p>
                  </a:txBody>
                  <a:tcPr marL="86360" marR="86360"/>
                </a:tc>
              </a:tr>
              <a:tr h="1800546">
                <a:tc>
                  <a:txBody>
                    <a:bodyPr/>
                    <a:lstStyle/>
                    <a:p>
                      <a:r>
                        <a:rPr lang="tr-TR" dirty="0" smtClean="0"/>
                        <a:t>HORMONLAR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Korku ve heyecan halinde salgılanan </a:t>
                      </a:r>
                      <a:r>
                        <a:rPr lang="tr-TR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epinefrin (adrenalin) hormonu </a:t>
                      </a:r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kalp atışını hızlandırır. Tiroit bezinden salgılanan </a:t>
                      </a:r>
                      <a:r>
                        <a:rPr lang="tr-TR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tiroksin hormonu da </a:t>
                      </a:r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kalp atışını hızlandırır. </a:t>
                      </a:r>
                      <a:r>
                        <a:rPr lang="tr-TR" sz="1800" b="1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Asetilkolin</a:t>
                      </a:r>
                      <a:r>
                        <a:rPr lang="tr-TR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hormonu </a:t>
                      </a:r>
                      <a:r>
                        <a:rPr lang="tr-TR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 yavaşlatır.</a:t>
                      </a:r>
                      <a:endParaRPr lang="tr-TR" b="0" dirty="0"/>
                    </a:p>
                  </a:txBody>
                  <a:tcPr marL="86360" marR="86360"/>
                </a:tc>
              </a:tr>
              <a:tr h="969525">
                <a:tc>
                  <a:txBody>
                    <a:bodyPr/>
                    <a:lstStyle/>
                    <a:p>
                      <a:r>
                        <a:rPr lang="tr-TR" dirty="0" smtClean="0"/>
                        <a:t>SICAKLIK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Vücut sıcaklığındaki artış, SA düğümünü uyarır ve kalp atışı hızlanır.</a:t>
                      </a:r>
                    </a:p>
                    <a:p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Ateşli hastalıklarda kalp atışının hızlanması bu nedenledir</a:t>
                      </a:r>
                      <a:endParaRPr lang="tr-TR" dirty="0"/>
                    </a:p>
                  </a:txBody>
                  <a:tcPr marL="86360" marR="86360"/>
                </a:tc>
              </a:tr>
              <a:tr h="969525">
                <a:tc>
                  <a:txBody>
                    <a:bodyPr/>
                    <a:lstStyle/>
                    <a:p>
                      <a:r>
                        <a:rPr lang="tr-TR" dirty="0" smtClean="0"/>
                        <a:t>CO2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Kandaki CO2 artarsa kanın </a:t>
                      </a:r>
                      <a:r>
                        <a:rPr lang="tr-T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pHʼsı</a:t>
                      </a:r>
                      <a:r>
                        <a:rPr lang="tr-T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düşer ve asitlik artar. Bu durumda kalp atışı hızlanır</a:t>
                      </a:r>
                      <a:endParaRPr lang="tr-TR" dirty="0"/>
                    </a:p>
                  </a:txBody>
                  <a:tcPr marL="86360" marR="86360"/>
                </a:tc>
              </a:tr>
            </a:tbl>
          </a:graphicData>
        </a:graphic>
      </p:graphicFrame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4DFCB3-1BA6-4FF1-A75B-029B17986F8F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KAN DOLAŞIMI (KKD/BKD)</a:t>
            </a:r>
            <a:endParaRPr lang="tr-T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14942"/>
            <a:ext cx="4752528" cy="5025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GÖREVİ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tr-TR" sz="2800" dirty="0" smtClean="0">
                <a:latin typeface="Arial" charset="0"/>
              </a:rPr>
              <a:t>Hücrelere gerekli olan besin ve oksijeni taşımak</a:t>
            </a:r>
          </a:p>
          <a:p>
            <a:pPr>
              <a:defRPr/>
            </a:pPr>
            <a:r>
              <a:rPr lang="tr-TR" sz="2800" dirty="0" smtClean="0">
                <a:latin typeface="Arial" charset="0"/>
              </a:rPr>
              <a:t>Metabolizma sonucu oluşan artık maddeleri, boşaltım ve solunum organlarına taşımak</a:t>
            </a:r>
          </a:p>
          <a:p>
            <a:pPr>
              <a:defRPr/>
            </a:pPr>
            <a:r>
              <a:rPr lang="tr-TR" sz="2800" dirty="0" smtClean="0">
                <a:latin typeface="Arial" charset="0"/>
              </a:rPr>
              <a:t>Vücut ısısının düzenlenmesine yardımcı olmak</a:t>
            </a:r>
          </a:p>
          <a:p>
            <a:pPr>
              <a:defRPr/>
            </a:pPr>
            <a:r>
              <a:rPr lang="tr-TR" sz="2800" dirty="0" smtClean="0">
                <a:latin typeface="Arial" charset="0"/>
              </a:rPr>
              <a:t>Hormonları etki ettiği bölgelere taşımak</a:t>
            </a:r>
          </a:p>
          <a:p>
            <a:pPr>
              <a:defRPr/>
            </a:pPr>
            <a:r>
              <a:rPr lang="tr-TR" sz="2800" dirty="0" smtClean="0">
                <a:latin typeface="Arial" charset="0"/>
              </a:rPr>
              <a:t>Vücut sıvısının belli yoğunlukta kalmasını sağlamak</a:t>
            </a:r>
          </a:p>
          <a:p>
            <a:pPr>
              <a:defRPr/>
            </a:pPr>
            <a:r>
              <a:rPr lang="tr-TR" sz="2800" dirty="0" smtClean="0">
                <a:latin typeface="Arial" charset="0"/>
              </a:rPr>
              <a:t>Vücut savunmasında rol almak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KÜÇÜK DOLAŞIM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BÜYÜK DOLAŞIM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0"/>
            <a:ext cx="3429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KAN DAMARLARI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2656"/>
            <a:ext cx="7876864" cy="608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504"/>
            <a:ext cx="8118593" cy="671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E0950E-C06C-4C6D-8E20-EA079088C944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25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tr-TR"/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404813"/>
            <a:ext cx="8128000" cy="6048375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D4BF41-A975-4FDE-9F7C-123D7270364C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26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tr-TR" sz="1600" dirty="0" smtClean="0"/>
              <a:t>TANSİYON: Kanın atardamar çeperine yaptığı basınç</a:t>
            </a:r>
            <a:br>
              <a:rPr lang="tr-TR" sz="1600" dirty="0" smtClean="0"/>
            </a:br>
            <a:r>
              <a:rPr lang="tr-TR" sz="1600" dirty="0" smtClean="0"/>
              <a:t>BÜYÜK TANSİYON:Kalbin kasılması sırasında kanın atardamar çeperine yaptığı basınç</a:t>
            </a:r>
            <a:br>
              <a:rPr lang="tr-TR" sz="1600" dirty="0" smtClean="0"/>
            </a:br>
            <a:r>
              <a:rPr lang="tr-TR" sz="1600" dirty="0" smtClean="0"/>
              <a:t>KÜÇÜK TANSİYON: Kalbin gevşemesi sırasında kanın atardamar çeperine uyguladığı basınç</a:t>
            </a:r>
            <a:br>
              <a:rPr lang="tr-TR" sz="1600" dirty="0" smtClean="0"/>
            </a:br>
            <a:endParaRPr lang="tr-TR" sz="1600" dirty="0" smtClean="0"/>
          </a:p>
        </p:txBody>
      </p:sp>
      <p:pic>
        <p:nvPicPr>
          <p:cNvPr id="3481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584" y="1412776"/>
            <a:ext cx="8066087" cy="4906764"/>
          </a:xfrm>
          <a:noFill/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4DE60-DD4C-40E7-9209-F9731CEE296F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27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sz="3200" smtClean="0">
                <a:latin typeface="Arial" charset="0"/>
              </a:rPr>
              <a:t>DAMAR ÇEŞİTLERİ</a:t>
            </a:r>
          </a:p>
        </p:txBody>
      </p:sp>
      <p:pic>
        <p:nvPicPr>
          <p:cNvPr id="35843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17350" y="109238"/>
            <a:ext cx="8459106" cy="6559852"/>
          </a:xfrm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74D79-0DED-49DE-BC22-A65B2AAB36F4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28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3891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476672"/>
            <a:ext cx="7772400" cy="5328592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D5D8FE-0EF8-41A8-98AC-CC08611B1573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29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ÜÇ TEMEL ÖĞESİ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818"/>
            <a:ext cx="5508104" cy="677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5724128" y="1700808"/>
            <a:ext cx="3168352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Kan damarlarının enine kesiti, kan akım hızı ve kan basıncı arasındaki ilişki</a:t>
            </a:r>
            <a:endParaRPr lang="tr-TR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E5FE08-9959-4D3C-BF06-43A24953A2B8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30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 smtClean="0"/>
              <a:t>STARLING HİPOTEZİ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 smtClean="0"/>
              <a:t>Kılcal damarların atardamar ucunda 2 çeşit basınç vardır:</a:t>
            </a:r>
          </a:p>
          <a:p>
            <a:pPr eaLnBrk="1" hangingPunct="1">
              <a:defRPr/>
            </a:pPr>
            <a:r>
              <a:rPr lang="tr-TR" dirty="0" smtClean="0"/>
              <a:t>1.Kan basıncı</a:t>
            </a:r>
            <a:r>
              <a:rPr lang="tr-TR" dirty="0" smtClean="0">
                <a:effectLst/>
              </a:rPr>
              <a:t>: Kanı damarın dışına iten güç</a:t>
            </a:r>
            <a:endParaRPr lang="tr-TR" dirty="0" smtClean="0"/>
          </a:p>
          <a:p>
            <a:pPr eaLnBrk="1" hangingPunct="1">
              <a:defRPr/>
            </a:pPr>
            <a:r>
              <a:rPr lang="tr-TR" dirty="0" smtClean="0"/>
              <a:t>2.</a:t>
            </a:r>
            <a:r>
              <a:rPr lang="tr-TR" dirty="0" err="1" smtClean="0"/>
              <a:t>Ozmotik</a:t>
            </a:r>
            <a:r>
              <a:rPr lang="tr-TR" dirty="0" smtClean="0"/>
              <a:t> basınç </a:t>
            </a:r>
            <a:r>
              <a:rPr lang="tr-TR" dirty="0" smtClean="0">
                <a:effectLst/>
              </a:rPr>
              <a:t>: Doku sıvısını damarın içine çeken güç</a:t>
            </a:r>
          </a:p>
          <a:p>
            <a:pPr eaLnBrk="1" hangingPunct="1">
              <a:defRPr/>
            </a:pPr>
            <a:r>
              <a:rPr lang="tr-TR" dirty="0" smtClean="0"/>
              <a:t>Kanda bulunan proteinler damardan dokuya geçemediği için damar boyunca OB sabittir.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864415-2AC3-4FC4-A047-DF7061003D61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136904" cy="430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0" y="4797152"/>
            <a:ext cx="896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EC1362-8983-4C9B-8404-C363C481CC9A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32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4710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1" y="1237511"/>
            <a:ext cx="7250005" cy="4063697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D4AB1A-5234-4C3C-B520-078D161D9A36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33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KAN DOKU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5017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7525" y="260350"/>
            <a:ext cx="8108950" cy="6597650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118825-5F40-45B5-A410-9BA9F267FD62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35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5120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60350"/>
            <a:ext cx="8229600" cy="6408738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0753F1-EFE1-4414-AA53-FC2ED6C69EE3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36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5222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333375"/>
            <a:ext cx="8229600" cy="6524625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3AC21C-694C-4ABF-BC84-8BB5F389CC96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5325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8000" y="333375"/>
            <a:ext cx="8128000" cy="6524625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C78017-0862-4B86-8867-81DA416342FC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38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5427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95300" y="260350"/>
            <a:ext cx="8153400" cy="6408738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0F6E41-C6F6-4DD9-B99E-1BD7D3EB6961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39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KALBİN KONUMU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40768"/>
            <a:ext cx="691276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KANIN YAPISI</a:t>
            </a:r>
            <a:endParaRPr lang="tr-TR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95534" cy="469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6C3D18-5153-41E0-8F2D-AB1E2EE81106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40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KAN PLAZMASI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102"/>
                <a:gridCol w="4770298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Plazmada bulunan maddeler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Kandaki Görevi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SU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Madde taşıma görevi yapan çözücü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İYONLAR</a:t>
                      </a:r>
                    </a:p>
                    <a:p>
                      <a:r>
                        <a:rPr lang="tr-TR" dirty="0" smtClean="0"/>
                        <a:t>Sodyum,potasyum,bikarbonat,</a:t>
                      </a:r>
                    </a:p>
                    <a:p>
                      <a:r>
                        <a:rPr lang="tr-TR" dirty="0" smtClean="0"/>
                        <a:t>Kalsiyum,magnezyum,klor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Ozmotik</a:t>
                      </a:r>
                      <a:r>
                        <a:rPr lang="tr-TR" dirty="0" smtClean="0"/>
                        <a:t> denge,</a:t>
                      </a:r>
                      <a:r>
                        <a:rPr lang="tr-TR" dirty="0" err="1" smtClean="0"/>
                        <a:t>pH</a:t>
                      </a:r>
                      <a:r>
                        <a:rPr lang="tr-TR" dirty="0" smtClean="0"/>
                        <a:t> düzenlenmesi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PLAZMA PROTEİNLERİ</a:t>
                      </a:r>
                    </a:p>
                    <a:p>
                      <a:r>
                        <a:rPr lang="tr-TR" dirty="0" err="1" smtClean="0"/>
                        <a:t>Albumin</a:t>
                      </a:r>
                      <a:r>
                        <a:rPr lang="tr-TR" dirty="0" smtClean="0"/>
                        <a:t>,</a:t>
                      </a:r>
                      <a:r>
                        <a:rPr lang="tr-TR" dirty="0" err="1" smtClean="0"/>
                        <a:t>Globulin</a:t>
                      </a:r>
                      <a:r>
                        <a:rPr lang="tr-TR" dirty="0" smtClean="0"/>
                        <a:t>,Fibrinojen</a:t>
                      </a:r>
                    </a:p>
                    <a:p>
                      <a:r>
                        <a:rPr lang="tr-TR" dirty="0" smtClean="0"/>
                        <a:t>Antikorlar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Ozmotik</a:t>
                      </a:r>
                      <a:r>
                        <a:rPr lang="tr-TR" dirty="0" smtClean="0"/>
                        <a:t> denge,</a:t>
                      </a:r>
                      <a:r>
                        <a:rPr lang="tr-TR" dirty="0" err="1" smtClean="0"/>
                        <a:t>pH</a:t>
                      </a:r>
                      <a:r>
                        <a:rPr lang="tr-TR" dirty="0" smtClean="0"/>
                        <a:t> düzenlenmesi</a:t>
                      </a:r>
                    </a:p>
                    <a:p>
                      <a:r>
                        <a:rPr lang="tr-TR" dirty="0" smtClean="0"/>
                        <a:t>Pıhtılaşma,savunma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tr-TR" dirty="0" smtClean="0"/>
                        <a:t>KAN</a:t>
                      </a:r>
                      <a:r>
                        <a:rPr lang="tr-TR" baseline="0" dirty="0" smtClean="0"/>
                        <a:t> İLE TAŞINAN MADDELER</a:t>
                      </a:r>
                      <a:endParaRPr lang="tr-TR" dirty="0"/>
                    </a:p>
                  </a:txBody>
                  <a:tcPr marL="86360" marR="86360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  <a:tr h="741680">
                <a:tc gridSpan="2">
                  <a:txBody>
                    <a:bodyPr/>
                    <a:lstStyle/>
                    <a:p>
                      <a:r>
                        <a:rPr lang="tr-TR" dirty="0" smtClean="0"/>
                        <a:t>Metabolizma atıkları (CO2,Üre,ürik asit)</a:t>
                      </a:r>
                    </a:p>
                    <a:p>
                      <a:r>
                        <a:rPr lang="tr-TR" dirty="0" smtClean="0"/>
                        <a:t>Hormonlar</a:t>
                      </a:r>
                    </a:p>
                    <a:p>
                      <a:r>
                        <a:rPr lang="tr-TR" dirty="0" smtClean="0"/>
                        <a:t>Oksijen</a:t>
                      </a:r>
                    </a:p>
                    <a:p>
                      <a:r>
                        <a:rPr lang="tr-TR" dirty="0" smtClean="0"/>
                        <a:t>Besin </a:t>
                      </a:r>
                      <a:r>
                        <a:rPr lang="tr-TR" dirty="0" err="1" smtClean="0"/>
                        <a:t>monomerleri</a:t>
                      </a:r>
                      <a:r>
                        <a:rPr lang="tr-TR" dirty="0" smtClean="0"/>
                        <a:t> (Glikoz,vitaminler,aminoasitler,yağ asitleri vb)</a:t>
                      </a:r>
                      <a:endParaRPr lang="tr-TR" dirty="0"/>
                    </a:p>
                  </a:txBody>
                  <a:tcPr marL="86360" marR="86360"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5A8146-6CA3-4690-9F11-9210C387D15E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KAN HÜCRELERİ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611560" y="1340768"/>
          <a:ext cx="8229600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Hücre Çeşitleri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Sayı (1mm3 kanda)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Görevi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ALYUVARLAR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4-5 milyon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Solunum gazlarını taşıma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AKYUVARLAR </a:t>
                      </a:r>
                    </a:p>
                    <a:p>
                      <a:r>
                        <a:rPr lang="tr-TR" dirty="0" err="1" smtClean="0"/>
                        <a:t>Nötrofil</a:t>
                      </a:r>
                      <a:endParaRPr lang="tr-TR" dirty="0" smtClean="0"/>
                    </a:p>
                    <a:p>
                      <a:r>
                        <a:rPr lang="tr-TR" dirty="0" smtClean="0"/>
                        <a:t>Bazofil </a:t>
                      </a:r>
                    </a:p>
                    <a:p>
                      <a:r>
                        <a:rPr lang="tr-TR" dirty="0" err="1" smtClean="0"/>
                        <a:t>Eozinofil</a:t>
                      </a:r>
                      <a:endParaRPr lang="tr-TR" dirty="0" smtClean="0"/>
                    </a:p>
                    <a:p>
                      <a:r>
                        <a:rPr lang="tr-TR" dirty="0" smtClean="0"/>
                        <a:t>Lenfosit,</a:t>
                      </a:r>
                      <a:r>
                        <a:rPr lang="tr-TR" dirty="0" err="1" smtClean="0"/>
                        <a:t>Monosit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8-10 bin</a:t>
                      </a:r>
                    </a:p>
                    <a:p>
                      <a:endParaRPr lang="tr-TR" dirty="0" smtClean="0"/>
                    </a:p>
                    <a:p>
                      <a:endParaRPr lang="tr-TR" dirty="0" smtClean="0"/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Savunma,bağışıklık</a:t>
                      </a:r>
                    </a:p>
                    <a:p>
                      <a:endParaRPr lang="tr-TR" dirty="0" smtClean="0"/>
                    </a:p>
                    <a:p>
                      <a:endParaRPr lang="tr-TR" dirty="0" smtClean="0"/>
                    </a:p>
                    <a:p>
                      <a:endParaRPr lang="tr-TR" dirty="0" smtClean="0"/>
                    </a:p>
                    <a:p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KAN</a:t>
                      </a:r>
                      <a:r>
                        <a:rPr lang="tr-TR" baseline="0" dirty="0" smtClean="0"/>
                        <a:t> PULCUKLARI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150-400 bin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Pıhtılaşma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933056"/>
            <a:ext cx="4728624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7F49AC-8609-4CA2-9198-A77304BF7EEA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42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dirty="0" smtClean="0"/>
          </a:p>
        </p:txBody>
      </p:sp>
      <p:pic>
        <p:nvPicPr>
          <p:cNvPr id="5529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624500"/>
            <a:ext cx="7772400" cy="4218599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EA883F-48C0-4FE7-8028-4F9FB2BA0DE2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43</a:t>
            </a:fld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ALYUVARLAR (eritrositler)</a:t>
            </a:r>
            <a:endParaRPr lang="tr-TR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512423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251520" y="4437112"/>
            <a:ext cx="8496944" cy="224676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Sayısı cinsiyete,yaşa ve deniz seviyesinden yüksekliğe göre değişir.</a:t>
            </a:r>
          </a:p>
          <a:p>
            <a:r>
              <a:rPr lang="tr-TR" dirty="0" err="1" smtClean="0"/>
              <a:t>Fetusta</a:t>
            </a:r>
            <a:r>
              <a:rPr lang="tr-TR" dirty="0" smtClean="0"/>
              <a:t> 3-5.aylar arası karaciğer ve dalakta;daha sonra kırmızı kemik iliğinde üretilir.</a:t>
            </a:r>
          </a:p>
          <a:p>
            <a:r>
              <a:rPr lang="tr-TR" dirty="0" smtClean="0"/>
              <a:t>İlk oluştuklarında çekirdek ve </a:t>
            </a:r>
            <a:r>
              <a:rPr lang="tr-TR" dirty="0" err="1" smtClean="0"/>
              <a:t>organelleri</a:t>
            </a:r>
            <a:r>
              <a:rPr lang="tr-TR" dirty="0" smtClean="0"/>
              <a:t> vardır ama dolaşım sistemine girdiklerinde bu yapıları olmadıkları için bölünemez ve kendilerini yenileyemezler.</a:t>
            </a:r>
          </a:p>
          <a:p>
            <a:r>
              <a:rPr lang="tr-TR" dirty="0" smtClean="0"/>
              <a:t>Ömürleri 120 gündür.Karaciğer ve dalakta parçalanırlar.</a:t>
            </a:r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5940152" y="1484784"/>
            <a:ext cx="2880320" cy="255454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ATP sentezini anaerobik metabolizma ile sağlar.</a:t>
            </a:r>
          </a:p>
          <a:p>
            <a:r>
              <a:rPr lang="tr-TR" dirty="0" smtClean="0"/>
              <a:t>Bir alyuvar 250 milyon hemoglobin içerir.</a:t>
            </a:r>
          </a:p>
          <a:p>
            <a:r>
              <a:rPr lang="tr-TR" dirty="0" smtClean="0"/>
              <a:t>İç </a:t>
            </a:r>
            <a:r>
              <a:rPr lang="tr-TR" dirty="0" err="1" smtClean="0"/>
              <a:t>bükey</a:t>
            </a:r>
            <a:r>
              <a:rPr lang="tr-TR" dirty="0" smtClean="0"/>
              <a:t> yapıları sayesinde geniş yüzey alanları vardır.</a:t>
            </a:r>
            <a:endParaRPr lang="tr-TR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D9EDD-6C1A-4DD6-896A-C697133C972E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44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7951986" cy="49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BB6472-EE4B-411D-BDEC-DC725C121D56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45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AKYUVARLAR (lökositler)</a:t>
            </a:r>
            <a:endParaRPr lang="tr-TR" dirty="0"/>
          </a:p>
        </p:txBody>
      </p:sp>
      <p:pic>
        <p:nvPicPr>
          <p:cNvPr id="1024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03648" y="1447800"/>
            <a:ext cx="6444952" cy="483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BB091C-AD4D-4EDD-9C2E-25F139111E3E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46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 smtClean="0"/>
              <a:t>T VE B LENFOSİTLER</a:t>
            </a:r>
          </a:p>
        </p:txBody>
      </p:sp>
      <p:pic>
        <p:nvPicPr>
          <p:cNvPr id="6656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412875"/>
            <a:ext cx="7753350" cy="2160588"/>
          </a:xfrm>
          <a:noFill/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3789363"/>
            <a:ext cx="799782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39C6E6-6610-479D-BFB8-4AC92DC24795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 smtClean="0"/>
              <a:t>KAN PULCUKLARI</a:t>
            </a:r>
          </a:p>
        </p:txBody>
      </p:sp>
      <p:pic>
        <p:nvPicPr>
          <p:cNvPr id="6758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9293"/>
            <a:ext cx="7772400" cy="3689014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389508-A42E-49BE-AA38-A586E7195A6C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48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437" y="260648"/>
            <a:ext cx="8749990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F8D01B-2421-4254-BCC5-90241A71DC2F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49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KALBİN TABAKALARI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47800"/>
            <a:ext cx="7128792" cy="5131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6963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3850" y="476250"/>
            <a:ext cx="8640763" cy="6192838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2E486-5F6D-4C75-8D9A-06874F4D4D37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50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7065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088" y="404813"/>
            <a:ext cx="7372350" cy="942975"/>
          </a:xfrm>
          <a:noFill/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700213"/>
            <a:ext cx="864870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888523-A2A1-4E84-BA0E-2CB0C4ED12B4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51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 smtClean="0"/>
          </a:p>
        </p:txBody>
      </p:sp>
      <p:pic>
        <p:nvPicPr>
          <p:cNvPr id="7270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404664"/>
            <a:ext cx="8280400" cy="6048524"/>
          </a:xfrm>
          <a:noFill/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24E57B-3982-4BA0-A95B-5C740908FE9A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52</a:t>
            </a:fld>
            <a:endParaRPr lang="tr-T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LENF DOLAŞIMI</a:t>
            </a:r>
            <a:endParaRPr lang="tr-T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Görevleri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Vücut savunmasında görev alır</a:t>
            </a:r>
          </a:p>
          <a:p>
            <a:r>
              <a:rPr lang="tr-TR" dirty="0" smtClean="0"/>
              <a:t>Yağların sindirim ürünlerinin ve yağda çözünen </a:t>
            </a:r>
            <a:r>
              <a:rPr lang="tr-TR" dirty="0" err="1" smtClean="0"/>
              <a:t>vitaminlarin</a:t>
            </a:r>
            <a:r>
              <a:rPr lang="tr-TR" dirty="0" smtClean="0"/>
              <a:t> taşınmasında rol oynar</a:t>
            </a:r>
          </a:p>
          <a:p>
            <a:r>
              <a:rPr lang="tr-TR" dirty="0" smtClean="0"/>
              <a:t>Dokular arasında biriken fazla sıvının tekrar kan dolaşımına kazandırılmasını sağlar. (Ödem oluşumunu engeller)</a:t>
            </a:r>
            <a:endParaRPr lang="tr-T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LENF DAMARLARI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/>
              <a:t>KILCAL LENF DAMARLARI: </a:t>
            </a:r>
          </a:p>
          <a:p>
            <a:r>
              <a:rPr lang="tr-TR" dirty="0" smtClean="0"/>
              <a:t>Tek katlı yassı </a:t>
            </a:r>
            <a:r>
              <a:rPr lang="tr-TR" dirty="0" err="1" smtClean="0"/>
              <a:t>epitel</a:t>
            </a:r>
            <a:r>
              <a:rPr lang="tr-TR" dirty="0" smtClean="0"/>
              <a:t> dokudan oluşmuştur.</a:t>
            </a:r>
          </a:p>
          <a:p>
            <a:r>
              <a:rPr lang="tr-TR" dirty="0" smtClean="0"/>
              <a:t>Bir ucu kapalı bir ucu lenf toplardamarlarına bağlıdır. Lenf atardamarı yoktur. </a:t>
            </a:r>
          </a:p>
          <a:p>
            <a:r>
              <a:rPr lang="tr-TR" u="sng" dirty="0" smtClean="0"/>
              <a:t>Lenf sıvısının lenf damarları içindeki ilerlemesi</a:t>
            </a:r>
            <a:r>
              <a:rPr lang="tr-TR" dirty="0" smtClean="0"/>
              <a:t>:</a:t>
            </a:r>
          </a:p>
          <a:p>
            <a:r>
              <a:rPr lang="tr-TR" dirty="0" smtClean="0"/>
              <a:t>1.doku sıvısı basıncı</a:t>
            </a:r>
          </a:p>
          <a:p>
            <a:r>
              <a:rPr lang="tr-TR" dirty="0" smtClean="0"/>
              <a:t>2.tek yönlü açılan kapaklar</a:t>
            </a:r>
          </a:p>
          <a:p>
            <a:r>
              <a:rPr lang="tr-TR" dirty="0" smtClean="0"/>
              <a:t>3.damar yapısındaki düz kasların kasılması</a:t>
            </a:r>
          </a:p>
          <a:p>
            <a:r>
              <a:rPr lang="tr-TR" dirty="0" smtClean="0"/>
              <a:t>4.iskelet kasları tarafından lenf damarlarına yapılan basınç sayesinde olur.</a:t>
            </a:r>
            <a:endParaRPr lang="tr-T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00" y="188641"/>
            <a:ext cx="8914700" cy="662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0E7603-C432-4A58-91F5-693ABBB5E129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57</a:t>
            </a:fld>
            <a:endParaRPr lang="tr-T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LENF  TOPLARDAMARI:</a:t>
            </a:r>
          </a:p>
          <a:p>
            <a:r>
              <a:rPr lang="tr-TR" dirty="0" smtClean="0"/>
              <a:t>Kılcal lenf damarları birleşerek lenf toplardamarlarını oluşturur.</a:t>
            </a:r>
          </a:p>
          <a:p>
            <a:r>
              <a:rPr lang="tr-TR" dirty="0" smtClean="0"/>
              <a:t>Sağ ve sol lenf kanalı olmak üzere 2 ana lenf kanalı vardır. Bu yüzden 2 büyük lenf damarı vardır:</a:t>
            </a:r>
          </a:p>
          <a:p>
            <a:r>
              <a:rPr lang="tr-TR" dirty="0" smtClean="0"/>
              <a:t>1.</a:t>
            </a:r>
            <a:r>
              <a:rPr lang="tr-TR" sz="2400" b="1" u="sng" dirty="0" smtClean="0"/>
              <a:t> Göğüs lenf kanalı </a:t>
            </a:r>
            <a:r>
              <a:rPr lang="tr-TR" sz="2400" b="1" dirty="0" smtClean="0"/>
              <a:t>(</a:t>
            </a:r>
            <a:r>
              <a:rPr lang="tr-TR" sz="2400" b="1" dirty="0" err="1" smtClean="0"/>
              <a:t>torasik</a:t>
            </a:r>
            <a:r>
              <a:rPr lang="tr-TR" sz="2400" b="1" dirty="0" smtClean="0"/>
              <a:t> kanal) vücudun alt </a:t>
            </a:r>
            <a:r>
              <a:rPr lang="tr-TR" sz="2400" dirty="0" smtClean="0"/>
              <a:t>bölgesinin lenfini, sol köprücük kemiği altındaki kan toplar damarına taşır.</a:t>
            </a:r>
          </a:p>
          <a:p>
            <a:r>
              <a:rPr lang="tr-TR" sz="2400" b="1" u="sng" dirty="0" smtClean="0"/>
              <a:t>Büyük lenf damarı </a:t>
            </a:r>
            <a:r>
              <a:rPr lang="tr-TR" sz="2400" b="1" dirty="0" smtClean="0"/>
              <a:t>vücudun üst bölgesinin </a:t>
            </a:r>
            <a:r>
              <a:rPr lang="tr-TR" sz="2400" dirty="0" smtClean="0"/>
              <a:t>lenfini sağ köprücük kemiği altındaki toplar damara taşır.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745" y="183284"/>
            <a:ext cx="8732735" cy="63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707D68-5EE8-4C44-9CB6-A52A5517822F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59</a:t>
            </a:fld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KALBİN ANATOMİSİ</a:t>
            </a:r>
            <a:endParaRPr lang="tr-TR" dirty="0"/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1412776"/>
            <a:ext cx="4428307" cy="51452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Glikoz,Aminoasit,B-C Vitaminleri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Yağ</a:t>
                      </a:r>
                      <a:r>
                        <a:rPr lang="tr-TR" baseline="0" dirty="0" smtClean="0"/>
                        <a:t> asitleri,</a:t>
                      </a:r>
                      <a:r>
                        <a:rPr lang="tr-TR" baseline="0" dirty="0" err="1" smtClean="0"/>
                        <a:t>gliserol</a:t>
                      </a:r>
                      <a:r>
                        <a:rPr lang="tr-TR" baseline="0" dirty="0" smtClean="0"/>
                        <a:t> ve ADEK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Villus</a:t>
                      </a:r>
                      <a:r>
                        <a:rPr lang="tr-TR" dirty="0" smtClean="0"/>
                        <a:t> kan kılcalları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Villus</a:t>
                      </a:r>
                      <a:r>
                        <a:rPr lang="tr-TR" dirty="0" smtClean="0"/>
                        <a:t> lenf kılcalları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Kapı toplardamarı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Peke sarnıcı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Karaciğer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Göğüs kanalı (vücudun</a:t>
                      </a:r>
                      <a:r>
                        <a:rPr lang="tr-TR" baseline="0" dirty="0" smtClean="0"/>
                        <a:t> sol yarısındaki fazla doku sıvısı-lenf)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Karaciğer üstü toplardamarı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Sol köprücük altı toplardamar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Alt ana toplardamar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Üst ana toplardamar</a:t>
                      </a:r>
                      <a:endParaRPr lang="tr-TR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SAĞ</a:t>
                      </a:r>
                      <a:r>
                        <a:rPr lang="tr-TR" baseline="0" dirty="0" smtClean="0"/>
                        <a:t> KULAKÇIK</a:t>
                      </a:r>
                      <a:endParaRPr lang="tr-TR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SAĞ KULAKÇIK</a:t>
                      </a:r>
                      <a:endParaRPr lang="tr-TR" dirty="0"/>
                    </a:p>
                  </a:txBody>
                  <a:tcPr marL="86360" marR="86360"/>
                </a:tc>
              </a:tr>
            </a:tbl>
          </a:graphicData>
        </a:graphic>
      </p:graphicFrame>
      <p:sp>
        <p:nvSpPr>
          <p:cNvPr id="80925" name="6 Metin kutusu"/>
          <p:cNvSpPr txBox="1">
            <a:spLocks noChangeArrowheads="1"/>
          </p:cNvSpPr>
          <p:nvPr/>
        </p:nvSpPr>
        <p:spPr bwMode="auto">
          <a:xfrm>
            <a:off x="0" y="4508500"/>
            <a:ext cx="9144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/>
              <a:t>Vücudun sağ yarısındaki fazla doku sıvısı (lenf) ------büyük lenf damarı……sağ köprücük altı toplardamar…..üst ana toplardamar…….sağ kulakçık</a:t>
            </a:r>
          </a:p>
          <a:p>
            <a:endParaRPr lang="tr-TR"/>
          </a:p>
        </p:txBody>
      </p:sp>
      <p:sp>
        <p:nvSpPr>
          <p:cNvPr id="9" name="8 Yuvarlatılmış Dikdörtgen"/>
          <p:cNvSpPr/>
          <p:nvPr/>
        </p:nvSpPr>
        <p:spPr>
          <a:xfrm>
            <a:off x="2051720" y="5229200"/>
            <a:ext cx="5688632" cy="13684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2000" dirty="0"/>
              <a:t>Lenf sıvısının bileşimi içinde bulunduğu damara göre değişir. Peke sarnıcı ve göğüs kanalında akyuvar,doku sıvısı ve yağların yapı taşları bulunurken büyük lenf damarında yağların yapı taşları yoktur.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FB8149-0CE1-4437-88E4-57434869AC0B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11" name="10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60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/>
              <a:t>Lenfatik sistem dolaşım sistemine üst ana toplar damarın sağ kulakçığa girdiği noktanın yakınında bağlanır</a:t>
            </a:r>
            <a:r>
              <a:rPr lang="tr-TR" dirty="0" smtClean="0"/>
              <a:t>.</a:t>
            </a:r>
          </a:p>
          <a:p>
            <a:r>
              <a:rPr lang="tr-TR" dirty="0" smtClean="0"/>
              <a:t>LENF SIVISI: 1-2 </a:t>
            </a:r>
            <a:r>
              <a:rPr lang="tr-TR" dirty="0" err="1" smtClean="0"/>
              <a:t>lt</a:t>
            </a:r>
            <a:r>
              <a:rPr lang="tr-TR" dirty="0" smtClean="0"/>
              <a:t> kadar lenf sıvısı bulunur. İçerik bakımından doku sıvısına benzer. Lenf sıvısında alyuvar ve kan proteinleri bulunmaz. Esas hücreleri akyuvarlardır.</a:t>
            </a:r>
          </a:p>
          <a:p>
            <a:r>
              <a:rPr lang="tr-TR" dirty="0" smtClean="0"/>
              <a:t>LENF DÜĞÜMLERİ: Lenf damarları üzerinde bulunur.Karın,kasık,boyun,koltuk altı ve göğüs bölgelerinde yoğun olarak yer alır. Lenf sıvısında bulunan yabancı </a:t>
            </a:r>
            <a:r>
              <a:rPr lang="tr-TR" dirty="0" err="1" smtClean="0"/>
              <a:t>nesleri</a:t>
            </a:r>
            <a:r>
              <a:rPr lang="tr-TR" dirty="0" smtClean="0"/>
              <a:t> süzmek gibi bir görevi vardır.Bademcik,dalak,timüs önemli lenf düğüm yerleridir.</a:t>
            </a:r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BAĞIŞIKLIK SİSTEMİ</a:t>
            </a:r>
            <a:endParaRPr lang="tr-T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BAĞIŞIKLIK SİSTEMİ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 smtClean="0"/>
              <a:t>Virus</a:t>
            </a:r>
            <a:r>
              <a:rPr lang="tr-TR" dirty="0" smtClean="0"/>
              <a:t>,bakteri,mantar vb. etkenlerin vücuda girerek çoğalmasına enfeksiyon denir.Vücudun kendini korumak ve savunma için gösterdiği tepkiye de bağışıklık denir.</a:t>
            </a:r>
          </a:p>
          <a:p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/>
          </p:cNvGraphicFramePr>
          <p:nvPr/>
        </p:nvGraphicFramePr>
        <p:xfrm>
          <a:off x="539552" y="3717032"/>
          <a:ext cx="8229600" cy="2492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658872">
                <a:tc gridSpan="2">
                  <a:txBody>
                    <a:bodyPr/>
                    <a:lstStyle/>
                    <a:p>
                      <a:r>
                        <a:rPr lang="tr-TR" dirty="0" smtClean="0"/>
                        <a:t>Özgül olmayan savunma mekanizmaları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Özgül savunma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Savunmanın</a:t>
                      </a:r>
                      <a:r>
                        <a:rPr lang="tr-TR" baseline="0" dirty="0" smtClean="0"/>
                        <a:t> 1.hattı</a:t>
                      </a:r>
                      <a:endParaRPr lang="tr-T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Savunmanın 2. hattı</a:t>
                      </a:r>
                      <a:endParaRPr lang="tr-T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Savunmanın</a:t>
                      </a:r>
                      <a:r>
                        <a:rPr lang="tr-TR" baseline="0" dirty="0" smtClean="0"/>
                        <a:t> 3. hattı</a:t>
                      </a:r>
                      <a:endParaRPr lang="tr-T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Deri</a:t>
                      </a:r>
                    </a:p>
                    <a:p>
                      <a:r>
                        <a:rPr lang="tr-TR" dirty="0" err="1" smtClean="0"/>
                        <a:t>Mukoz</a:t>
                      </a:r>
                      <a:r>
                        <a:rPr lang="tr-TR" dirty="0" smtClean="0"/>
                        <a:t> zarlar</a:t>
                      </a:r>
                    </a:p>
                    <a:p>
                      <a:r>
                        <a:rPr lang="tr-TR" dirty="0" smtClean="0"/>
                        <a:t>Deri ve </a:t>
                      </a:r>
                      <a:r>
                        <a:rPr lang="tr-TR" dirty="0" err="1" smtClean="0"/>
                        <a:t>mukoz</a:t>
                      </a:r>
                      <a:r>
                        <a:rPr lang="tr-TR" baseline="0" dirty="0" smtClean="0"/>
                        <a:t> salgıları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Fagositoz</a:t>
                      </a:r>
                    </a:p>
                    <a:p>
                      <a:r>
                        <a:rPr lang="tr-TR" dirty="0" smtClean="0"/>
                        <a:t>Doğal katil hücreler</a:t>
                      </a:r>
                    </a:p>
                    <a:p>
                      <a:r>
                        <a:rPr lang="tr-TR" dirty="0" err="1" smtClean="0"/>
                        <a:t>Antimikrobiyal</a:t>
                      </a:r>
                      <a:r>
                        <a:rPr lang="tr-TR" dirty="0" smtClean="0"/>
                        <a:t> proteinler</a:t>
                      </a:r>
                    </a:p>
                    <a:p>
                      <a:r>
                        <a:rPr lang="tr-TR" dirty="0" smtClean="0"/>
                        <a:t>Yangısal tepki (</a:t>
                      </a:r>
                      <a:r>
                        <a:rPr lang="tr-TR" dirty="0" err="1" smtClean="0"/>
                        <a:t>İltahaplanma</a:t>
                      </a:r>
                      <a:endParaRPr lang="tr-TR" dirty="0" smtClean="0"/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Lenfositler</a:t>
                      </a:r>
                    </a:p>
                    <a:p>
                      <a:r>
                        <a:rPr lang="tr-TR" dirty="0" smtClean="0"/>
                        <a:t>Antikorlar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941ABD-E438-45B1-8C33-0449456C601B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63</a:t>
            </a:fld>
            <a:endParaRPr lang="tr-T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ÖZGÜL OLMAYAN SAVUNMA MEKANİZMALARI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b="1" u="sng" dirty="0" smtClean="0"/>
              <a:t>Fiziksel </a:t>
            </a:r>
            <a:r>
              <a:rPr lang="tr-TR" b="1" u="sng" dirty="0" err="1" smtClean="0"/>
              <a:t>engeler</a:t>
            </a:r>
            <a:r>
              <a:rPr lang="tr-TR" dirty="0" smtClean="0"/>
              <a:t>: Vücudu kaplayan deri,ter,yağ,göz yaşı bezleri içerdikleri </a:t>
            </a:r>
            <a:r>
              <a:rPr lang="tr-TR" dirty="0" err="1" smtClean="0"/>
              <a:t>antimikrobik</a:t>
            </a:r>
            <a:r>
              <a:rPr lang="tr-TR" dirty="0" smtClean="0"/>
              <a:t> salgılar ile koruma sağlar.</a:t>
            </a:r>
          </a:p>
          <a:p>
            <a:r>
              <a:rPr lang="tr-TR" b="1" u="sng" dirty="0" smtClean="0"/>
              <a:t>Fagositler</a:t>
            </a:r>
            <a:r>
              <a:rPr lang="tr-TR" dirty="0" smtClean="0"/>
              <a:t>:</a:t>
            </a:r>
            <a:r>
              <a:rPr lang="tr-TR" dirty="0" err="1" smtClean="0"/>
              <a:t>Nötrofiller</a:t>
            </a:r>
            <a:r>
              <a:rPr lang="tr-TR" dirty="0" smtClean="0"/>
              <a:t>,</a:t>
            </a:r>
            <a:r>
              <a:rPr lang="tr-TR" dirty="0" err="1" smtClean="0"/>
              <a:t>eozinofiller</a:t>
            </a:r>
            <a:r>
              <a:rPr lang="tr-TR" dirty="0" smtClean="0"/>
              <a:t>,</a:t>
            </a:r>
            <a:r>
              <a:rPr lang="tr-TR" dirty="0" err="1" smtClean="0"/>
              <a:t>monositler</a:t>
            </a:r>
            <a:r>
              <a:rPr lang="tr-TR" dirty="0" smtClean="0"/>
              <a:t>,</a:t>
            </a:r>
            <a:r>
              <a:rPr lang="tr-TR" dirty="0" err="1" smtClean="0"/>
              <a:t>makrofajlar</a:t>
            </a:r>
            <a:r>
              <a:rPr lang="tr-TR" dirty="0" smtClean="0"/>
              <a:t> görev alır ve fagositoz yoluyla savunma yapar.</a:t>
            </a:r>
          </a:p>
          <a:p>
            <a:r>
              <a:rPr lang="tr-TR" b="1" u="sng" dirty="0" smtClean="0"/>
              <a:t>Doğal katil hücreler:</a:t>
            </a:r>
            <a:r>
              <a:rPr lang="tr-TR" dirty="0" smtClean="0"/>
              <a:t> Tümörler,kanserleşmiş hücreler ile </a:t>
            </a:r>
            <a:r>
              <a:rPr lang="tr-TR" dirty="0" err="1" smtClean="0"/>
              <a:t>virus</a:t>
            </a:r>
            <a:r>
              <a:rPr lang="tr-TR" dirty="0" smtClean="0"/>
              <a:t> bulaşmış hücreleri </a:t>
            </a:r>
            <a:r>
              <a:rPr lang="tr-TR" dirty="0" err="1" smtClean="0"/>
              <a:t>lizozim</a:t>
            </a:r>
            <a:r>
              <a:rPr lang="tr-TR" dirty="0" smtClean="0"/>
              <a:t> enzimi salgılayarak yok eder.Doku ve organ nakillerinin reddinde önemli rolleri vardır.</a:t>
            </a:r>
          </a:p>
          <a:p>
            <a:r>
              <a:rPr lang="tr-TR" b="1" u="sng" dirty="0" smtClean="0"/>
              <a:t>İnterferonlar:</a:t>
            </a:r>
            <a:r>
              <a:rPr lang="tr-TR" dirty="0" smtClean="0"/>
              <a:t> Virüslere karşı üretilen özel proteinlerdir. Virüsle </a:t>
            </a:r>
            <a:r>
              <a:rPr lang="tr-TR" dirty="0" err="1" smtClean="0"/>
              <a:t>enfekte</a:t>
            </a:r>
            <a:r>
              <a:rPr lang="tr-TR" dirty="0" smtClean="0"/>
              <a:t> olmuş hücreler veya bazı akyuvar çeşitleri tarafından sentezlenir.</a:t>
            </a:r>
            <a:endParaRPr lang="tr-TR" b="1" u="sng" dirty="0" smtClean="0"/>
          </a:p>
          <a:p>
            <a:endParaRPr lang="tr-TR" b="1" u="sng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err="1" smtClean="0"/>
              <a:t>İ</a:t>
            </a:r>
            <a:r>
              <a:rPr lang="tr-TR" b="1" u="sng" dirty="0" err="1" smtClean="0"/>
              <a:t>ltahaplanma</a:t>
            </a:r>
            <a:r>
              <a:rPr lang="tr-TR" b="1" u="sng" dirty="0" smtClean="0"/>
              <a:t> </a:t>
            </a:r>
            <a:r>
              <a:rPr lang="tr-TR" dirty="0" smtClean="0"/>
              <a:t>durumunda bazofil ve </a:t>
            </a:r>
            <a:r>
              <a:rPr lang="tr-TR" dirty="0" err="1" smtClean="0"/>
              <a:t>mast</a:t>
            </a:r>
            <a:r>
              <a:rPr lang="tr-TR" dirty="0" smtClean="0"/>
              <a:t> hücreleri </a:t>
            </a:r>
            <a:r>
              <a:rPr lang="tr-TR" dirty="0" err="1" smtClean="0"/>
              <a:t>histamin</a:t>
            </a:r>
            <a:r>
              <a:rPr lang="tr-TR" dirty="0" smtClean="0"/>
              <a:t> salgılar.Damar geçirgenliği artar ve yaralı dokuda kan akışı hızlanır.Böylece akyuvarlar yaralı dokuya geçer</a:t>
            </a:r>
            <a:r>
              <a:rPr lang="tr-TR" dirty="0" smtClean="0"/>
              <a:t>.</a:t>
            </a:r>
          </a:p>
          <a:p>
            <a:r>
              <a:rPr lang="tr-TR" b="1" u="sng" dirty="0" smtClean="0"/>
              <a:t>Ateşlenme </a:t>
            </a:r>
            <a:r>
              <a:rPr lang="tr-TR" dirty="0" smtClean="0"/>
              <a:t>durumu bağışıklık sisteminin tepkisi sonucu oluşur. Çünkü yüksek vücut sıcaklığı </a:t>
            </a:r>
            <a:r>
              <a:rPr lang="tr-TR" dirty="0" err="1" smtClean="0"/>
              <a:t>inteferonların</a:t>
            </a:r>
            <a:r>
              <a:rPr lang="tr-TR" dirty="0" smtClean="0"/>
              <a:t> daha etkili çalışmasını sağlar. Ayrıca kalp atışı hızlanarak vücut dolaşımı hızlandırılır.</a:t>
            </a:r>
            <a:endParaRPr lang="tr-TR" b="1" u="sng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32" y="188640"/>
            <a:ext cx="8870868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EC4D54-DD01-4A92-B536-5E253E7E88D3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66</a:t>
            </a:fld>
            <a:endParaRPr lang="tr-T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ÖZGÜL SAVUNMA MEKANİZMALARI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Lenfositler antikor üretir. B ve T lenfositler görev alır.</a:t>
            </a:r>
          </a:p>
          <a:p>
            <a:r>
              <a:rPr lang="tr-TR" b="1" dirty="0" smtClean="0"/>
              <a:t>B lenfosit</a:t>
            </a:r>
            <a:r>
              <a:rPr lang="tr-TR" dirty="0" smtClean="0"/>
              <a:t>: Kemik iliğindeki kök hücrelerin farklılaşmasıyla oluşur. Olgunlaşmalarını </a:t>
            </a:r>
            <a:r>
              <a:rPr lang="tr-TR" dirty="0" err="1" smtClean="0"/>
              <a:t>fetus</a:t>
            </a:r>
            <a:r>
              <a:rPr lang="tr-TR" dirty="0" smtClean="0"/>
              <a:t> </a:t>
            </a:r>
            <a:r>
              <a:rPr lang="tr-TR" dirty="0" smtClean="0"/>
              <a:t>döneminde karaciğerde,doğum </a:t>
            </a:r>
            <a:r>
              <a:rPr lang="tr-TR" dirty="0" smtClean="0"/>
              <a:t>sonrasında ise kemik iliğinde tamamlar.</a:t>
            </a:r>
          </a:p>
          <a:p>
            <a:r>
              <a:rPr lang="tr-TR" b="1" dirty="0" smtClean="0"/>
              <a:t>T lenfosit</a:t>
            </a:r>
            <a:r>
              <a:rPr lang="tr-TR" dirty="0" smtClean="0"/>
              <a:t>: Kemik iliğindeki kök hücrelerin farklılaşmasıyla oluşur.Olgunlaşmasını </a:t>
            </a:r>
            <a:r>
              <a:rPr lang="tr-TR" dirty="0" err="1" smtClean="0"/>
              <a:t>timus</a:t>
            </a:r>
            <a:r>
              <a:rPr lang="tr-TR" dirty="0" smtClean="0"/>
              <a:t> bezinde </a:t>
            </a:r>
            <a:r>
              <a:rPr lang="tr-TR" dirty="0" smtClean="0"/>
              <a:t>tamamlar.</a:t>
            </a:r>
            <a:endParaRPr lang="tr-T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6"/>
          </a:solidFill>
        </p:spPr>
        <p:txBody>
          <a:bodyPr>
            <a:normAutofit lnSpcReduction="10000"/>
          </a:bodyPr>
          <a:lstStyle/>
          <a:p>
            <a:r>
              <a:rPr lang="tr-TR" dirty="0" smtClean="0"/>
              <a:t>B lenfositler </a:t>
            </a:r>
            <a:r>
              <a:rPr lang="tr-TR" u="sng" dirty="0" err="1" smtClean="0"/>
              <a:t>humoral</a:t>
            </a:r>
            <a:r>
              <a:rPr lang="tr-TR" dirty="0" smtClean="0"/>
              <a:t>, T lenfositler </a:t>
            </a:r>
            <a:r>
              <a:rPr lang="tr-TR" u="sng" dirty="0" smtClean="0"/>
              <a:t>hücresel </a:t>
            </a:r>
            <a:r>
              <a:rPr lang="tr-TR" dirty="0" smtClean="0"/>
              <a:t>bağışıklıkta etkilidir.</a:t>
            </a:r>
          </a:p>
          <a:p>
            <a:r>
              <a:rPr lang="tr-TR" b="1" u="sng" dirty="0" err="1" smtClean="0"/>
              <a:t>Humoral</a:t>
            </a:r>
            <a:r>
              <a:rPr lang="tr-TR" b="1" u="sng" dirty="0" smtClean="0"/>
              <a:t> bağışıklık</a:t>
            </a:r>
            <a:r>
              <a:rPr lang="tr-TR" dirty="0" smtClean="0"/>
              <a:t>: B lenfositler ve antikorlar ile oluşturulan bağışıklıktır. Antikorlar kan plazması ve lenf içinde bulunur.B lenfositlerin bir kısmı hafıza hücrelerine dönüşürken,bir kısmı da plazma hücrelerine dönüşerek antikor üretir</a:t>
            </a:r>
            <a:r>
              <a:rPr lang="tr-TR" dirty="0" smtClean="0"/>
              <a:t>.</a:t>
            </a:r>
          </a:p>
          <a:p>
            <a:r>
              <a:rPr lang="tr-TR" b="1" u="sng" dirty="0" smtClean="0"/>
              <a:t>Hücresel bağışıklık</a:t>
            </a:r>
            <a:r>
              <a:rPr lang="tr-TR" dirty="0" smtClean="0"/>
              <a:t>: T lenfositler antijenleri </a:t>
            </a:r>
            <a:r>
              <a:rPr lang="tr-TR" dirty="0" err="1" smtClean="0"/>
              <a:t>makrofaj</a:t>
            </a:r>
            <a:r>
              <a:rPr lang="tr-TR" dirty="0" smtClean="0"/>
              <a:t> yardımıyla tanır. T lenfositler antijeni doğrudan temas ederek yok eder. Kanserli hücreler,parazitler,mantarlar,doku nakli,bakteri ve </a:t>
            </a:r>
            <a:r>
              <a:rPr lang="tr-TR" dirty="0" err="1" smtClean="0"/>
              <a:t>virus</a:t>
            </a:r>
            <a:r>
              <a:rPr lang="tr-TR" dirty="0" smtClean="0"/>
              <a:t> ile </a:t>
            </a:r>
            <a:r>
              <a:rPr lang="tr-TR" dirty="0" err="1" smtClean="0"/>
              <a:t>enfekte</a:t>
            </a:r>
            <a:r>
              <a:rPr lang="tr-TR" dirty="0" smtClean="0"/>
              <a:t> olmuş hücreler üzerinde etkilidir.</a:t>
            </a:r>
          </a:p>
          <a:p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Bağışıklık Kazanılması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745F0D-9605-451B-8A9C-CF4F19DC896A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69</a:t>
            </a:fld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752" y="404664"/>
            <a:ext cx="8314704" cy="623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8669200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A674FE-1AD3-4BFB-BA0A-DEA4320FCA8E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70</a:t>
            </a:fld>
            <a:endParaRPr lang="tr-T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AŞI VE SERUM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AŞI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SERUM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Koruyucu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Tedavi edici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Hasta olmadan önce yapılır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Hastalık anında yapılır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Zayıflatılmış mikrop yada toksin içerir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Hazır antikor içerir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Etkisi uzun süreli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Etkisi kısa süreli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Aktif bağışıklık sağlar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Pasif bağışıklık sağlar</a:t>
                      </a:r>
                      <a:endParaRPr lang="tr-TR" sz="2000" dirty="0"/>
                    </a:p>
                  </a:txBody>
                  <a:tcPr marL="86360" marR="8636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000" dirty="0" err="1" smtClean="0"/>
                        <a:t>Lab</a:t>
                      </a:r>
                      <a:r>
                        <a:rPr lang="tr-TR" sz="2000" dirty="0" smtClean="0"/>
                        <a:t> ortamında</a:t>
                      </a:r>
                      <a:r>
                        <a:rPr lang="tr-TR" sz="2000" baseline="0" dirty="0" smtClean="0"/>
                        <a:t> üretilir</a:t>
                      </a:r>
                      <a:endParaRPr lang="tr-TR" sz="2000" dirty="0"/>
                    </a:p>
                  </a:txBody>
                  <a:tcPr marL="86360" marR="86360"/>
                </a:tc>
                <a:tc>
                  <a:txBody>
                    <a:bodyPr/>
                    <a:lstStyle/>
                    <a:p>
                      <a:r>
                        <a:rPr lang="tr-TR" sz="2000" dirty="0" smtClean="0"/>
                        <a:t>Hayvan kanından hazırlanır</a:t>
                      </a:r>
                      <a:endParaRPr lang="tr-TR" sz="2000" dirty="0"/>
                    </a:p>
                  </a:txBody>
                  <a:tcPr marL="86360" marR="86360"/>
                </a:tc>
              </a:tr>
            </a:tbl>
          </a:graphicData>
        </a:graphic>
      </p:graphicFrame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4725144"/>
            <a:ext cx="37433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F04E1B-239D-4214-87A1-5BAE3A392036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71</a:t>
            </a:fld>
            <a:endParaRPr lang="tr-T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1624544"/>
            <a:ext cx="7772400" cy="421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BE32C6-8BB6-4E12-80E8-1F8E1F3756F8}" type="datetime1">
              <a:rPr lang="tr-TR" smtClean="0"/>
              <a:pPr>
                <a:defRPr/>
              </a:pPr>
              <a:t>28.03.2016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DCEB2-E81B-4288-A05D-DF3324769407}" type="slidenum">
              <a:rPr lang="tr-TR" smtClean="0"/>
              <a:pPr>
                <a:defRPr/>
              </a:pPr>
              <a:t>72</a:t>
            </a:fld>
            <a:endParaRPr lang="tr-T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KALP KAPAKÇIKLARI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72816"/>
            <a:ext cx="57317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404664"/>
            <a:ext cx="8424936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214</TotalTime>
  <Words>1412</Words>
  <Application>Microsoft Office PowerPoint</Application>
  <PresentationFormat>Ekran Gösterisi (4:3)</PresentationFormat>
  <Paragraphs>348</Paragraphs>
  <Slides>73</Slides>
  <Notes>0</Notes>
  <HiddenSlides>1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73</vt:i4>
      </vt:variant>
    </vt:vector>
  </HeadingPairs>
  <TitlesOfParts>
    <vt:vector size="74" baseType="lpstr">
      <vt:lpstr>Hisse Senedi</vt:lpstr>
      <vt:lpstr>DOLAŞIM SİSTEMİ</vt:lpstr>
      <vt:lpstr>GÖREVİ</vt:lpstr>
      <vt:lpstr>ÜÇ TEMEL ÖĞESİ</vt:lpstr>
      <vt:lpstr>KALBİN KONUMU</vt:lpstr>
      <vt:lpstr>KALBİN TABAKALARI</vt:lpstr>
      <vt:lpstr>KALBİN ANATOMİSİ</vt:lpstr>
      <vt:lpstr>Slayt 7</vt:lpstr>
      <vt:lpstr>KALP KAPAKÇIKLARI</vt:lpstr>
      <vt:lpstr>Slayt 9</vt:lpstr>
      <vt:lpstr>Numaralandırılmış kısımları tanımlayınız</vt:lpstr>
      <vt:lpstr>Slayt 11</vt:lpstr>
      <vt:lpstr>KALBİN ÇALIŞMASI(kardiyak döngü)</vt:lpstr>
      <vt:lpstr>Slayt 13</vt:lpstr>
      <vt:lpstr>Slayt 14</vt:lpstr>
      <vt:lpstr>Diyastol sırasında hangi olaylar olur.?</vt:lpstr>
      <vt:lpstr>Kan ne zaman aorta geçer?</vt:lpstr>
      <vt:lpstr>Slayt 17</vt:lpstr>
      <vt:lpstr>Kalbin Çalışmasını Etkileyen Faktörler</vt:lpstr>
      <vt:lpstr>KAN DOLAŞIMI (KKD/BKD)</vt:lpstr>
      <vt:lpstr>KÜÇÜK DOLAŞIM</vt:lpstr>
      <vt:lpstr>BÜYÜK DOLAŞIM</vt:lpstr>
      <vt:lpstr>Slayt 22</vt:lpstr>
      <vt:lpstr>KAN DAMARLARI</vt:lpstr>
      <vt:lpstr>Slayt 24</vt:lpstr>
      <vt:lpstr>Slayt 25</vt:lpstr>
      <vt:lpstr>Slayt 26</vt:lpstr>
      <vt:lpstr>TANSİYON: Kanın atardamar çeperine yaptığı basınç BÜYÜK TANSİYON:Kalbin kasılması sırasında kanın atardamar çeperine yaptığı basınç KÜÇÜK TANSİYON: Kalbin gevşemesi sırasında kanın atardamar çeperine uyguladığı basınç </vt:lpstr>
      <vt:lpstr>DAMAR ÇEŞİTLERİ</vt:lpstr>
      <vt:lpstr>Slayt 29</vt:lpstr>
      <vt:lpstr>Slayt 30</vt:lpstr>
      <vt:lpstr>STARLING HİPOTEZİ</vt:lpstr>
      <vt:lpstr>Slayt 32</vt:lpstr>
      <vt:lpstr>Slayt 33</vt:lpstr>
      <vt:lpstr>KAN DOKU</vt:lpstr>
      <vt:lpstr>Slayt 35</vt:lpstr>
      <vt:lpstr>Slayt 36</vt:lpstr>
      <vt:lpstr>Slayt 37</vt:lpstr>
      <vt:lpstr>Slayt 38</vt:lpstr>
      <vt:lpstr>Slayt 39</vt:lpstr>
      <vt:lpstr>KANIN YAPISI</vt:lpstr>
      <vt:lpstr>KAN PLAZMASI</vt:lpstr>
      <vt:lpstr>KAN HÜCRELERİ</vt:lpstr>
      <vt:lpstr>Slayt 43</vt:lpstr>
      <vt:lpstr>ALYUVARLAR (eritrositler)</vt:lpstr>
      <vt:lpstr>Slayt 45</vt:lpstr>
      <vt:lpstr>AKYUVARLAR (lökositler)</vt:lpstr>
      <vt:lpstr>T VE B LENFOSİTLER</vt:lpstr>
      <vt:lpstr>KAN PULCUKLARI</vt:lpstr>
      <vt:lpstr>Slayt 49</vt:lpstr>
      <vt:lpstr>Slayt 50</vt:lpstr>
      <vt:lpstr>Slayt 51</vt:lpstr>
      <vt:lpstr>Slayt 52</vt:lpstr>
      <vt:lpstr>LENF DOLAŞIMI</vt:lpstr>
      <vt:lpstr>Görevleri</vt:lpstr>
      <vt:lpstr>Slayt 55</vt:lpstr>
      <vt:lpstr>LENF DAMARLARI</vt:lpstr>
      <vt:lpstr>Slayt 57</vt:lpstr>
      <vt:lpstr>Slayt 58</vt:lpstr>
      <vt:lpstr>Slayt 59</vt:lpstr>
      <vt:lpstr>Slayt 60</vt:lpstr>
      <vt:lpstr>Slayt 61</vt:lpstr>
      <vt:lpstr>BAĞIŞIKLIK SİSTEMİ</vt:lpstr>
      <vt:lpstr>BAĞIŞIKLIK SİSTEMİ</vt:lpstr>
      <vt:lpstr>ÖZGÜL OLMAYAN SAVUNMA MEKANİZMALARI</vt:lpstr>
      <vt:lpstr>Slayt 65</vt:lpstr>
      <vt:lpstr>Slayt 66</vt:lpstr>
      <vt:lpstr>ÖZGÜL SAVUNMA MEKANİZMALARI</vt:lpstr>
      <vt:lpstr>Slayt 68</vt:lpstr>
      <vt:lpstr>Bağışıklık Kazanılması</vt:lpstr>
      <vt:lpstr>Slayt 70</vt:lpstr>
      <vt:lpstr>AŞI VE SERUM</vt:lpstr>
      <vt:lpstr>Slayt 72</vt:lpstr>
      <vt:lpstr>Slayt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DOLAŞIM SİSTEMİ</dc:title>
  <dc:creator>pc</dc:creator>
  <cp:lastModifiedBy>pc</cp:lastModifiedBy>
  <cp:revision>28</cp:revision>
  <dcterms:created xsi:type="dcterms:W3CDTF">2016-03-15T15:01:28Z</dcterms:created>
  <dcterms:modified xsi:type="dcterms:W3CDTF">2016-03-28T16:54:42Z</dcterms:modified>
</cp:coreProperties>
</file>